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C1D953-02A0-4D8E-B3EB-2077039D0923}" v="44" dt="2022-07-25T11:25:33.06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920"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Kim Kevin" userId="890d53dd9f3428a8" providerId="LiveId" clId="{50C1D953-02A0-4D8E-B3EB-2077039D0923}"/>
    <pc:docChg chg="undo redo custSel addSld delSld modSld">
      <pc:chgData name="Kim Kevin" userId="890d53dd9f3428a8" providerId="LiveId" clId="{50C1D953-02A0-4D8E-B3EB-2077039D0923}" dt="2022-07-25T11:26:15.798" v="3943" actId="20577"/>
      <pc:docMkLst>
        <pc:docMk/>
      </pc:docMkLst>
      <pc:sldChg chg="addSp modSp mod">
        <pc:chgData name="Kim Kevin" userId="890d53dd9f3428a8" providerId="LiveId" clId="{50C1D953-02A0-4D8E-B3EB-2077039D0923}" dt="2022-07-25T10:25:45.666" v="1190" actId="404"/>
        <pc:sldMkLst>
          <pc:docMk/>
          <pc:sldMk cId="2987552906" sldId="264"/>
        </pc:sldMkLst>
        <pc:spChg chg="mod">
          <ac:chgData name="Kim Kevin" userId="890d53dd9f3428a8" providerId="LiveId" clId="{50C1D953-02A0-4D8E-B3EB-2077039D0923}" dt="2022-07-25T10:25:45.666" v="1190" actId="404"/>
          <ac:spMkLst>
            <pc:docMk/>
            <pc:sldMk cId="2987552906" sldId="264"/>
            <ac:spMk id="5" creationId="{1B07C49E-AFFC-EC46-8930-E4D428F5F943}"/>
          </ac:spMkLst>
        </pc:spChg>
        <pc:picChg chg="add mod">
          <ac:chgData name="Kim Kevin" userId="890d53dd9f3428a8" providerId="LiveId" clId="{50C1D953-02A0-4D8E-B3EB-2077039D0923}" dt="2022-07-25T09:57:09.653" v="692" actId="1076"/>
          <ac:picMkLst>
            <pc:docMk/>
            <pc:sldMk cId="2987552906" sldId="264"/>
            <ac:picMk id="6" creationId="{16872C39-302A-4BF9-861E-5D427E17530D}"/>
          </ac:picMkLst>
        </pc:picChg>
      </pc:sldChg>
      <pc:sldChg chg="addSp delSp modSp mod">
        <pc:chgData name="Kim Kevin" userId="890d53dd9f3428a8" providerId="LiveId" clId="{50C1D953-02A0-4D8E-B3EB-2077039D0923}" dt="2022-07-25T10:26:58.743" v="1216"/>
        <pc:sldMkLst>
          <pc:docMk/>
          <pc:sldMk cId="1578726356" sldId="265"/>
        </pc:sldMkLst>
        <pc:spChg chg="del mod">
          <ac:chgData name="Kim Kevin" userId="890d53dd9f3428a8" providerId="LiveId" clId="{50C1D953-02A0-4D8E-B3EB-2077039D0923}" dt="2022-07-25T10:26:29.672" v="1194" actId="478"/>
          <ac:spMkLst>
            <pc:docMk/>
            <pc:sldMk cId="1578726356" sldId="265"/>
            <ac:spMk id="5" creationId="{1B07C49E-AFFC-EC46-8930-E4D428F5F943}"/>
          </ac:spMkLst>
        </pc:spChg>
        <pc:spChg chg="add mod">
          <ac:chgData name="Kim Kevin" userId="890d53dd9f3428a8" providerId="LiveId" clId="{50C1D953-02A0-4D8E-B3EB-2077039D0923}" dt="2022-07-25T10:26:58.743" v="1216"/>
          <ac:spMkLst>
            <pc:docMk/>
            <pc:sldMk cId="1578726356" sldId="265"/>
            <ac:spMk id="6" creationId="{31D62210-62D0-6FA1-4F29-A34BAEB42297}"/>
          </ac:spMkLst>
        </pc:spChg>
      </pc:sldChg>
      <pc:sldChg chg="addSp modSp mod">
        <pc:chgData name="Kim Kevin" userId="890d53dd9f3428a8" providerId="LiveId" clId="{50C1D953-02A0-4D8E-B3EB-2077039D0923}" dt="2022-07-25T10:25:01.095" v="1178" actId="1076"/>
        <pc:sldMkLst>
          <pc:docMk/>
          <pc:sldMk cId="779971636" sldId="266"/>
        </pc:sldMkLst>
        <pc:spChg chg="mod">
          <ac:chgData name="Kim Kevin" userId="890d53dd9f3428a8" providerId="LiveId" clId="{50C1D953-02A0-4D8E-B3EB-2077039D0923}" dt="2022-07-25T10:23:41.291" v="1161" actId="14100"/>
          <ac:spMkLst>
            <pc:docMk/>
            <pc:sldMk cId="779971636" sldId="266"/>
            <ac:spMk id="5" creationId="{1B07C49E-AFFC-EC46-8930-E4D428F5F943}"/>
          </ac:spMkLst>
        </pc:spChg>
        <pc:spChg chg="add mod">
          <ac:chgData name="Kim Kevin" userId="890d53dd9f3428a8" providerId="LiveId" clId="{50C1D953-02A0-4D8E-B3EB-2077039D0923}" dt="2022-07-25T10:23:48.877" v="1164" actId="20577"/>
          <ac:spMkLst>
            <pc:docMk/>
            <pc:sldMk cId="779971636" sldId="266"/>
            <ac:spMk id="6" creationId="{9B0AEABA-5317-F8E3-6565-CC9A6968621F}"/>
          </ac:spMkLst>
        </pc:spChg>
        <pc:spChg chg="add mod">
          <ac:chgData name="Kim Kevin" userId="890d53dd9f3428a8" providerId="LiveId" clId="{50C1D953-02A0-4D8E-B3EB-2077039D0923}" dt="2022-07-25T10:24:15.365" v="1168" actId="1076"/>
          <ac:spMkLst>
            <pc:docMk/>
            <pc:sldMk cId="779971636" sldId="266"/>
            <ac:spMk id="7" creationId="{48B72629-EA59-F78E-604B-C2D1785A2B8E}"/>
          </ac:spMkLst>
        </pc:spChg>
        <pc:picChg chg="add mod">
          <ac:chgData name="Kim Kevin" userId="890d53dd9f3428a8" providerId="LiveId" clId="{50C1D953-02A0-4D8E-B3EB-2077039D0923}" dt="2022-07-25T10:24:59.623" v="1177" actId="1076"/>
          <ac:picMkLst>
            <pc:docMk/>
            <pc:sldMk cId="779971636" sldId="266"/>
            <ac:picMk id="8" creationId="{13697CE0-C8AE-01EF-6B4B-EE8492E2BA1A}"/>
          </ac:picMkLst>
        </pc:picChg>
        <pc:picChg chg="add mod">
          <ac:chgData name="Kim Kevin" userId="890d53dd9f3428a8" providerId="LiveId" clId="{50C1D953-02A0-4D8E-B3EB-2077039D0923}" dt="2022-07-25T10:25:01.095" v="1178" actId="1076"/>
          <ac:picMkLst>
            <pc:docMk/>
            <pc:sldMk cId="779971636" sldId="266"/>
            <ac:picMk id="10" creationId="{49FE1E1A-82F7-22BB-D772-B215CF49E2DA}"/>
          </ac:picMkLst>
        </pc:picChg>
      </pc:sldChg>
      <pc:sldChg chg="addSp modSp mod">
        <pc:chgData name="Kim Kevin" userId="890d53dd9f3428a8" providerId="LiveId" clId="{50C1D953-02A0-4D8E-B3EB-2077039D0923}" dt="2022-07-25T10:43:58.017" v="2540" actId="20577"/>
        <pc:sldMkLst>
          <pc:docMk/>
          <pc:sldMk cId="3865605948" sldId="269"/>
        </pc:sldMkLst>
        <pc:spChg chg="mod">
          <ac:chgData name="Kim Kevin" userId="890d53dd9f3428a8" providerId="LiveId" clId="{50C1D953-02A0-4D8E-B3EB-2077039D0923}" dt="2022-07-25T10:43:58.017" v="2540" actId="20577"/>
          <ac:spMkLst>
            <pc:docMk/>
            <pc:sldMk cId="3865605948" sldId="269"/>
            <ac:spMk id="3" creationId="{373827F3-F386-AA4E-80ED-D86DEF8C158D}"/>
          </ac:spMkLst>
        </pc:spChg>
        <pc:picChg chg="add mod">
          <ac:chgData name="Kim Kevin" userId="890d53dd9f3428a8" providerId="LiveId" clId="{50C1D953-02A0-4D8E-B3EB-2077039D0923}" dt="2022-07-25T10:39:56.756" v="1917" actId="1076"/>
          <ac:picMkLst>
            <pc:docMk/>
            <pc:sldMk cId="3865605948" sldId="269"/>
            <ac:picMk id="6" creationId="{11878669-A76F-894C-F0FF-0553359032E4}"/>
          </ac:picMkLst>
        </pc:picChg>
      </pc:sldChg>
      <pc:sldChg chg="addSp modSp mod">
        <pc:chgData name="Kim Kevin" userId="890d53dd9f3428a8" providerId="LiveId" clId="{50C1D953-02A0-4D8E-B3EB-2077039D0923}" dt="2022-07-25T11:05:12.103" v="3135" actId="14100"/>
        <pc:sldMkLst>
          <pc:docMk/>
          <pc:sldMk cId="2727850971" sldId="270"/>
        </pc:sldMkLst>
        <pc:spChg chg="mod">
          <ac:chgData name="Kim Kevin" userId="890d53dd9f3428a8" providerId="LiveId" clId="{50C1D953-02A0-4D8E-B3EB-2077039D0923}" dt="2022-07-25T11:05:08.672" v="3134" actId="20577"/>
          <ac:spMkLst>
            <pc:docMk/>
            <pc:sldMk cId="2727850971" sldId="270"/>
            <ac:spMk id="5" creationId="{1B07C49E-AFFC-EC46-8930-E4D428F5F943}"/>
          </ac:spMkLst>
        </pc:spChg>
        <pc:picChg chg="add mod">
          <ac:chgData name="Kim Kevin" userId="890d53dd9f3428a8" providerId="LiveId" clId="{50C1D953-02A0-4D8E-B3EB-2077039D0923}" dt="2022-07-25T11:05:12.103" v="3135" actId="14100"/>
          <ac:picMkLst>
            <pc:docMk/>
            <pc:sldMk cId="2727850971" sldId="270"/>
            <ac:picMk id="6" creationId="{8219A12C-8F7F-48BC-B0D9-9B376D10D35E}"/>
          </ac:picMkLst>
        </pc:picChg>
      </pc:sldChg>
      <pc:sldChg chg="modSp mod">
        <pc:chgData name="Kim Kevin" userId="890d53dd9f3428a8" providerId="LiveId" clId="{50C1D953-02A0-4D8E-B3EB-2077039D0923}" dt="2022-07-25T11:26:15.798" v="3943" actId="20577"/>
        <pc:sldMkLst>
          <pc:docMk/>
          <pc:sldMk cId="1630123617" sldId="274"/>
        </pc:sldMkLst>
        <pc:spChg chg="mod">
          <ac:chgData name="Kim Kevin" userId="890d53dd9f3428a8" providerId="LiveId" clId="{50C1D953-02A0-4D8E-B3EB-2077039D0923}" dt="2022-07-25T11:26:15.798" v="3943" actId="20577"/>
          <ac:spMkLst>
            <pc:docMk/>
            <pc:sldMk cId="1630123617" sldId="274"/>
            <ac:spMk id="5" creationId="{28684E62-A9F8-4E7A-AB01-78893062A1B4}"/>
          </ac:spMkLst>
        </pc:spChg>
      </pc:sldChg>
      <pc:sldChg chg="del">
        <pc:chgData name="Kim Kevin" userId="890d53dd9f3428a8" providerId="LiveId" clId="{50C1D953-02A0-4D8E-B3EB-2077039D0923}" dt="2022-07-25T11:24:44.898" v="3774" actId="2696"/>
        <pc:sldMkLst>
          <pc:docMk/>
          <pc:sldMk cId="3410008520" sldId="275"/>
        </pc:sldMkLst>
      </pc:sldChg>
      <pc:sldChg chg="addSp delSp modSp mod setBg">
        <pc:chgData name="Kim Kevin" userId="890d53dd9f3428a8" providerId="LiveId" clId="{50C1D953-02A0-4D8E-B3EB-2077039D0923}" dt="2022-07-25T10:30:14.778" v="1287" actId="1076"/>
        <pc:sldMkLst>
          <pc:docMk/>
          <pc:sldMk cId="148114319" sldId="276"/>
        </pc:sldMkLst>
        <pc:spChg chg="mod ord">
          <ac:chgData name="Kim Kevin" userId="890d53dd9f3428a8" providerId="LiveId" clId="{50C1D953-02A0-4D8E-B3EB-2077039D0923}" dt="2022-07-25T10:29:54.504" v="1274" actId="26606"/>
          <ac:spMkLst>
            <pc:docMk/>
            <pc:sldMk cId="148114319" sldId="276"/>
            <ac:spMk id="3" creationId="{B28946E4-5BEF-46F0-A56A-E7E85ACA148F}"/>
          </ac:spMkLst>
        </pc:spChg>
        <pc:spChg chg="mod ord">
          <ac:chgData name="Kim Kevin" userId="890d53dd9f3428a8" providerId="LiveId" clId="{50C1D953-02A0-4D8E-B3EB-2077039D0923}" dt="2022-07-25T10:29:54.504" v="1274" actId="26606"/>
          <ac:spMkLst>
            <pc:docMk/>
            <pc:sldMk cId="148114319" sldId="276"/>
            <ac:spMk id="4" creationId="{9ADB26FF-76AA-124F-92D8-C93C45D216A8}"/>
          </ac:spMkLst>
        </pc:spChg>
        <pc:spChg chg="mod ord">
          <ac:chgData name="Kim Kevin" userId="890d53dd9f3428a8" providerId="LiveId" clId="{50C1D953-02A0-4D8E-B3EB-2077039D0923}" dt="2022-07-25T10:30:05.460" v="1281" actId="27636"/>
          <ac:spMkLst>
            <pc:docMk/>
            <pc:sldMk cId="148114319" sldId="276"/>
            <ac:spMk id="5" creationId="{1B07C49E-AFFC-EC46-8930-E4D428F5F943}"/>
          </ac:spMkLst>
        </pc:spChg>
        <pc:spChg chg="add del">
          <ac:chgData name="Kim Kevin" userId="890d53dd9f3428a8" providerId="LiveId" clId="{50C1D953-02A0-4D8E-B3EB-2077039D0923}" dt="2022-07-25T10:29:54.504" v="1274" actId="26606"/>
          <ac:spMkLst>
            <pc:docMk/>
            <pc:sldMk cId="148114319" sldId="276"/>
            <ac:spMk id="13" creationId="{231BF440-39FA-4087-84CC-2EEC0BBDAF29}"/>
          </ac:spMkLst>
        </pc:spChg>
        <pc:spChg chg="add del">
          <ac:chgData name="Kim Kevin" userId="890d53dd9f3428a8" providerId="LiveId" clId="{50C1D953-02A0-4D8E-B3EB-2077039D0923}" dt="2022-07-25T10:29:54.504" v="1274" actId="26606"/>
          <ac:spMkLst>
            <pc:docMk/>
            <pc:sldMk cId="148114319" sldId="276"/>
            <ac:spMk id="15" creationId="{F04E4CBA-303B-48BD-8451-C2701CB0EEBF}"/>
          </ac:spMkLst>
        </pc:spChg>
        <pc:spChg chg="add del">
          <ac:chgData name="Kim Kevin" userId="890d53dd9f3428a8" providerId="LiveId" clId="{50C1D953-02A0-4D8E-B3EB-2077039D0923}" dt="2022-07-25T10:29:54.504" v="1274" actId="26606"/>
          <ac:spMkLst>
            <pc:docMk/>
            <pc:sldMk cId="148114319" sldId="276"/>
            <ac:spMk id="17" creationId="{F6CA58B3-AFCC-4A40-9882-50D5080879B0}"/>
          </ac:spMkLst>
        </pc:spChg>
        <pc:spChg chg="add del">
          <ac:chgData name="Kim Kevin" userId="890d53dd9f3428a8" providerId="LiveId" clId="{50C1D953-02A0-4D8E-B3EB-2077039D0923}" dt="2022-07-25T10:29:54.504" v="1274" actId="26606"/>
          <ac:spMkLst>
            <pc:docMk/>
            <pc:sldMk cId="148114319" sldId="276"/>
            <ac:spMk id="19" creationId="{75C56826-D4E5-42ED-8529-079651CB3005}"/>
          </ac:spMkLst>
        </pc:spChg>
        <pc:spChg chg="add del">
          <ac:chgData name="Kim Kevin" userId="890d53dd9f3428a8" providerId="LiveId" clId="{50C1D953-02A0-4D8E-B3EB-2077039D0923}" dt="2022-07-25T10:29:54.504" v="1274" actId="26606"/>
          <ac:spMkLst>
            <pc:docMk/>
            <pc:sldMk cId="148114319" sldId="276"/>
            <ac:spMk id="21" creationId="{82095FCE-EF05-4443-B97A-85DEE3A5CA17}"/>
          </ac:spMkLst>
        </pc:spChg>
        <pc:spChg chg="add del">
          <ac:chgData name="Kim Kevin" userId="890d53dd9f3428a8" providerId="LiveId" clId="{50C1D953-02A0-4D8E-B3EB-2077039D0923}" dt="2022-07-25T10:29:54.504" v="1274" actId="26606"/>
          <ac:spMkLst>
            <pc:docMk/>
            <pc:sldMk cId="148114319" sldId="276"/>
            <ac:spMk id="23" creationId="{CA00AE6B-AA30-4CF8-BA6F-339B780AD76C}"/>
          </ac:spMkLst>
        </pc:spChg>
        <pc:picChg chg="add mod ord">
          <ac:chgData name="Kim Kevin" userId="890d53dd9f3428a8" providerId="LiveId" clId="{50C1D953-02A0-4D8E-B3EB-2077039D0923}" dt="2022-07-25T10:30:12.240" v="1286" actId="1076"/>
          <ac:picMkLst>
            <pc:docMk/>
            <pc:sldMk cId="148114319" sldId="276"/>
            <ac:picMk id="6" creationId="{1F724027-8ACD-CA51-2579-373BF8B3E52D}"/>
          </ac:picMkLst>
        </pc:picChg>
        <pc:picChg chg="add mod">
          <ac:chgData name="Kim Kevin" userId="890d53dd9f3428a8" providerId="LiveId" clId="{50C1D953-02A0-4D8E-B3EB-2077039D0923}" dt="2022-07-25T10:30:14.778" v="1287" actId="1076"/>
          <ac:picMkLst>
            <pc:docMk/>
            <pc:sldMk cId="148114319" sldId="276"/>
            <ac:picMk id="8" creationId="{4C58F50C-7889-7F5D-8463-D58F0CDEEAC8}"/>
          </ac:picMkLst>
        </pc:picChg>
      </pc:sldChg>
      <pc:sldChg chg="addSp modSp mod">
        <pc:chgData name="Kim Kevin" userId="890d53dd9f3428a8" providerId="LiveId" clId="{50C1D953-02A0-4D8E-B3EB-2077039D0923}" dt="2022-07-25T11:25:25.357" v="3881" actId="20577"/>
        <pc:sldMkLst>
          <pc:docMk/>
          <pc:sldMk cId="2459446073" sldId="289"/>
        </pc:sldMkLst>
        <pc:spChg chg="mod">
          <ac:chgData name="Kim Kevin" userId="890d53dd9f3428a8" providerId="LiveId" clId="{50C1D953-02A0-4D8E-B3EB-2077039D0923}" dt="2022-07-25T11:25:25.357" v="3881" actId="20577"/>
          <ac:spMkLst>
            <pc:docMk/>
            <pc:sldMk cId="2459446073" sldId="289"/>
            <ac:spMk id="5" creationId="{1B07C49E-AFFC-EC46-8930-E4D428F5F943}"/>
          </ac:spMkLst>
        </pc:spChg>
        <pc:picChg chg="add mod">
          <ac:chgData name="Kim Kevin" userId="890d53dd9f3428a8" providerId="LiveId" clId="{50C1D953-02A0-4D8E-B3EB-2077039D0923}" dt="2022-07-25T11:25:01.259" v="3776"/>
          <ac:picMkLst>
            <pc:docMk/>
            <pc:sldMk cId="2459446073" sldId="289"/>
            <ac:picMk id="6" creationId="{4125DC3F-06C6-4F66-ADB5-43E9E2294DD9}"/>
          </ac:picMkLst>
        </pc:picChg>
      </pc:sldChg>
      <pc:sldChg chg="modSp mod">
        <pc:chgData name="Kim Kevin" userId="890d53dd9f3428a8" providerId="LiveId" clId="{50C1D953-02A0-4D8E-B3EB-2077039D0923}" dt="2022-07-25T10:34:59.877" v="1907" actId="20577"/>
        <pc:sldMkLst>
          <pc:docMk/>
          <pc:sldMk cId="1813711241" sldId="293"/>
        </pc:sldMkLst>
        <pc:spChg chg="mod">
          <ac:chgData name="Kim Kevin" userId="890d53dd9f3428a8" providerId="LiveId" clId="{50C1D953-02A0-4D8E-B3EB-2077039D0923}" dt="2022-07-25T10:34:59.877" v="1907" actId="20577"/>
          <ac:spMkLst>
            <pc:docMk/>
            <pc:sldMk cId="1813711241" sldId="293"/>
            <ac:spMk id="5" creationId="{1B07C49E-AFFC-EC46-8930-E4D428F5F943}"/>
          </ac:spMkLst>
        </pc:spChg>
      </pc:sldChg>
      <pc:sldChg chg="addSp delSp modSp mod">
        <pc:chgData name="Kim Kevin" userId="890d53dd9f3428a8" providerId="LiveId" clId="{50C1D953-02A0-4D8E-B3EB-2077039D0923}" dt="2022-07-25T11:22:58.728" v="3615" actId="1076"/>
        <pc:sldMkLst>
          <pc:docMk/>
          <pc:sldMk cId="981671777" sldId="296"/>
        </pc:sldMkLst>
        <pc:spChg chg="mod">
          <ac:chgData name="Kim Kevin" userId="890d53dd9f3428a8" providerId="LiveId" clId="{50C1D953-02A0-4D8E-B3EB-2077039D0923}" dt="2022-07-25T11:16:12.274" v="3410" actId="20577"/>
          <ac:spMkLst>
            <pc:docMk/>
            <pc:sldMk cId="981671777" sldId="296"/>
            <ac:spMk id="2" creationId="{54176327-8CC4-4356-8BBB-DC4965CE9857}"/>
          </ac:spMkLst>
        </pc:spChg>
        <pc:spChg chg="del">
          <ac:chgData name="Kim Kevin" userId="890d53dd9f3428a8" providerId="LiveId" clId="{50C1D953-02A0-4D8E-B3EB-2077039D0923}" dt="2022-07-25T11:22:56.915" v="3613" actId="478"/>
          <ac:spMkLst>
            <pc:docMk/>
            <pc:sldMk cId="981671777" sldId="296"/>
            <ac:spMk id="5" creationId="{85D9F803-CDBC-C74C-AF1B-2B5937D1C241}"/>
          </ac:spMkLst>
        </pc:spChg>
        <pc:picChg chg="add mod">
          <ac:chgData name="Kim Kevin" userId="890d53dd9f3428a8" providerId="LiveId" clId="{50C1D953-02A0-4D8E-B3EB-2077039D0923}" dt="2022-07-25T11:22:58.728" v="3615" actId="1076"/>
          <ac:picMkLst>
            <pc:docMk/>
            <pc:sldMk cId="981671777" sldId="296"/>
            <ac:picMk id="6" creationId="{470AB9A3-B553-4971-BB03-177421E4971B}"/>
          </ac:picMkLst>
        </pc:picChg>
      </pc:sldChg>
      <pc:sldChg chg="modSp mod">
        <pc:chgData name="Kim Kevin" userId="890d53dd9f3428a8" providerId="LiveId" clId="{50C1D953-02A0-4D8E-B3EB-2077039D0923}" dt="2022-07-25T10:31:55.178" v="1415"/>
        <pc:sldMkLst>
          <pc:docMk/>
          <pc:sldMk cId="334532777" sldId="303"/>
        </pc:sldMkLst>
        <pc:spChg chg="mod">
          <ac:chgData name="Kim Kevin" userId="890d53dd9f3428a8" providerId="LiveId" clId="{50C1D953-02A0-4D8E-B3EB-2077039D0923}" dt="2022-07-25T10:31:55.178" v="1415"/>
          <ac:spMkLst>
            <pc:docMk/>
            <pc:sldMk cId="334532777" sldId="303"/>
            <ac:spMk id="5" creationId="{1B07C49E-AFFC-EC46-8930-E4D428F5F943}"/>
          </ac:spMkLst>
        </pc:spChg>
      </pc:sldChg>
      <pc:sldChg chg="addSp modSp mod">
        <pc:chgData name="Kim Kevin" userId="890d53dd9f3428a8" providerId="LiveId" clId="{50C1D953-02A0-4D8E-B3EB-2077039D0923}" dt="2022-07-25T10:43:40.751" v="2475" actId="20577"/>
        <pc:sldMkLst>
          <pc:docMk/>
          <pc:sldMk cId="3869789237" sldId="304"/>
        </pc:sldMkLst>
        <pc:spChg chg="mod">
          <ac:chgData name="Kim Kevin" userId="890d53dd9f3428a8" providerId="LiveId" clId="{50C1D953-02A0-4D8E-B3EB-2077039D0923}" dt="2022-07-25T10:43:40.751" v="2475" actId="20577"/>
          <ac:spMkLst>
            <pc:docMk/>
            <pc:sldMk cId="3869789237" sldId="304"/>
            <ac:spMk id="3" creationId="{373827F3-F386-AA4E-80ED-D86DEF8C158D}"/>
          </ac:spMkLst>
        </pc:spChg>
        <pc:picChg chg="add mod">
          <ac:chgData name="Kim Kevin" userId="890d53dd9f3428a8" providerId="LiveId" clId="{50C1D953-02A0-4D8E-B3EB-2077039D0923}" dt="2022-07-25T10:41:32.256" v="2119" actId="1076"/>
          <ac:picMkLst>
            <pc:docMk/>
            <pc:sldMk cId="3869789237" sldId="304"/>
            <ac:picMk id="6" creationId="{86D15E64-9655-DD7D-E276-B5E1EB1F002D}"/>
          </ac:picMkLst>
        </pc:picChg>
      </pc:sldChg>
      <pc:sldChg chg="addSp modSp mod">
        <pc:chgData name="Kim Kevin" userId="890d53dd9f3428a8" providerId="LiveId" clId="{50C1D953-02A0-4D8E-B3EB-2077039D0923}" dt="2022-07-25T10:44:08.616" v="2541" actId="242"/>
        <pc:sldMkLst>
          <pc:docMk/>
          <pc:sldMk cId="80090182" sldId="305"/>
        </pc:sldMkLst>
        <pc:spChg chg="mod">
          <ac:chgData name="Kim Kevin" userId="890d53dd9f3428a8" providerId="LiveId" clId="{50C1D953-02A0-4D8E-B3EB-2077039D0923}" dt="2022-07-25T10:44:08.616" v="2541" actId="242"/>
          <ac:spMkLst>
            <pc:docMk/>
            <pc:sldMk cId="80090182" sldId="305"/>
            <ac:spMk id="3" creationId="{373827F3-F386-AA4E-80ED-D86DEF8C158D}"/>
          </ac:spMkLst>
        </pc:spChg>
        <pc:picChg chg="add mod">
          <ac:chgData name="Kim Kevin" userId="890d53dd9f3428a8" providerId="LiveId" clId="{50C1D953-02A0-4D8E-B3EB-2077039D0923}" dt="2022-07-25T10:42:42.025" v="2296" actId="1076"/>
          <ac:picMkLst>
            <pc:docMk/>
            <pc:sldMk cId="80090182" sldId="305"/>
            <ac:picMk id="6" creationId="{AAB59477-700C-8E1C-3365-E6D40EA5AEE3}"/>
          </ac:picMkLst>
        </pc:picChg>
      </pc:sldChg>
      <pc:sldChg chg="addSp modSp mod">
        <pc:chgData name="Kim Kevin" userId="890d53dd9f3428a8" providerId="LiveId" clId="{50C1D953-02A0-4D8E-B3EB-2077039D0923}" dt="2022-07-25T11:00:32.912" v="2947" actId="20577"/>
        <pc:sldMkLst>
          <pc:docMk/>
          <pc:sldMk cId="3145340593" sldId="306"/>
        </pc:sldMkLst>
        <pc:spChg chg="mod">
          <ac:chgData name="Kim Kevin" userId="890d53dd9f3428a8" providerId="LiveId" clId="{50C1D953-02A0-4D8E-B3EB-2077039D0923}" dt="2022-07-25T11:00:32.912" v="2947" actId="20577"/>
          <ac:spMkLst>
            <pc:docMk/>
            <pc:sldMk cId="3145340593" sldId="306"/>
            <ac:spMk id="3" creationId="{373827F3-F386-AA4E-80ED-D86DEF8C158D}"/>
          </ac:spMkLst>
        </pc:spChg>
        <pc:picChg chg="add mod">
          <ac:chgData name="Kim Kevin" userId="890d53dd9f3428a8" providerId="LiveId" clId="{50C1D953-02A0-4D8E-B3EB-2077039D0923}" dt="2022-07-25T10:59:51.771" v="2858" actId="1076"/>
          <ac:picMkLst>
            <pc:docMk/>
            <pc:sldMk cId="3145340593" sldId="306"/>
            <ac:picMk id="6" creationId="{A0650261-9A29-7AC9-DCCC-D4C189663766}"/>
          </ac:picMkLst>
        </pc:picChg>
      </pc:sldChg>
      <pc:sldChg chg="addSp modSp mod">
        <pc:chgData name="Kim Kevin" userId="890d53dd9f3428a8" providerId="LiveId" clId="{50C1D953-02A0-4D8E-B3EB-2077039D0923}" dt="2022-07-25T10:46:30.172" v="2847" actId="20577"/>
        <pc:sldMkLst>
          <pc:docMk/>
          <pc:sldMk cId="1106727586" sldId="307"/>
        </pc:sldMkLst>
        <pc:spChg chg="mod">
          <ac:chgData name="Kim Kevin" userId="890d53dd9f3428a8" providerId="LiveId" clId="{50C1D953-02A0-4D8E-B3EB-2077039D0923}" dt="2022-07-25T10:46:30.172" v="2847" actId="20577"/>
          <ac:spMkLst>
            <pc:docMk/>
            <pc:sldMk cId="1106727586" sldId="307"/>
            <ac:spMk id="3" creationId="{373827F3-F386-AA4E-80ED-D86DEF8C158D}"/>
          </ac:spMkLst>
        </pc:spChg>
        <pc:picChg chg="add mod">
          <ac:chgData name="Kim Kevin" userId="890d53dd9f3428a8" providerId="LiveId" clId="{50C1D953-02A0-4D8E-B3EB-2077039D0923}" dt="2022-07-25T10:45:10.883" v="2548" actId="1076"/>
          <ac:picMkLst>
            <pc:docMk/>
            <pc:sldMk cId="1106727586" sldId="307"/>
            <ac:picMk id="6" creationId="{C7741F48-A75B-7237-162A-E5A3C1C04FE8}"/>
          </ac:picMkLst>
        </pc:picChg>
      </pc:sldChg>
      <pc:sldChg chg="addSp modSp mod">
        <pc:chgData name="Kim Kevin" userId="890d53dd9f3428a8" providerId="LiveId" clId="{50C1D953-02A0-4D8E-B3EB-2077039D0923}" dt="2022-07-25T11:01:05.347" v="3051" actId="20577"/>
        <pc:sldMkLst>
          <pc:docMk/>
          <pc:sldMk cId="706594483" sldId="308"/>
        </pc:sldMkLst>
        <pc:spChg chg="mod">
          <ac:chgData name="Kim Kevin" userId="890d53dd9f3428a8" providerId="LiveId" clId="{50C1D953-02A0-4D8E-B3EB-2077039D0923}" dt="2022-07-25T11:01:05.347" v="3051" actId="20577"/>
          <ac:spMkLst>
            <pc:docMk/>
            <pc:sldMk cId="706594483" sldId="308"/>
            <ac:spMk id="3" creationId="{373827F3-F386-AA4E-80ED-D86DEF8C158D}"/>
          </ac:spMkLst>
        </pc:spChg>
        <pc:picChg chg="add mod">
          <ac:chgData name="Kim Kevin" userId="890d53dd9f3428a8" providerId="LiveId" clId="{50C1D953-02A0-4D8E-B3EB-2077039D0923}" dt="2022-07-25T11:00:47.043" v="2954" actId="1076"/>
          <ac:picMkLst>
            <pc:docMk/>
            <pc:sldMk cId="706594483" sldId="308"/>
            <ac:picMk id="6" creationId="{D3C0CEE0-4AD9-C31A-9D39-A0C02C1A314C}"/>
          </ac:picMkLst>
        </pc:picChg>
      </pc:sldChg>
      <pc:sldChg chg="addSp modSp mod">
        <pc:chgData name="Kim Kevin" userId="890d53dd9f3428a8" providerId="LiveId" clId="{50C1D953-02A0-4D8E-B3EB-2077039D0923}" dt="2022-07-25T11:05:37.822" v="3142" actId="14100"/>
        <pc:sldMkLst>
          <pc:docMk/>
          <pc:sldMk cId="1794738657" sldId="309"/>
        </pc:sldMkLst>
        <pc:spChg chg="mod">
          <ac:chgData name="Kim Kevin" userId="890d53dd9f3428a8" providerId="LiveId" clId="{50C1D953-02A0-4D8E-B3EB-2077039D0923}" dt="2022-07-25T11:05:33.029" v="3140" actId="20577"/>
          <ac:spMkLst>
            <pc:docMk/>
            <pc:sldMk cId="1794738657" sldId="309"/>
            <ac:spMk id="5" creationId="{1B07C49E-AFFC-EC46-8930-E4D428F5F943}"/>
          </ac:spMkLst>
        </pc:spChg>
        <pc:picChg chg="add mod">
          <ac:chgData name="Kim Kevin" userId="890d53dd9f3428a8" providerId="LiveId" clId="{50C1D953-02A0-4D8E-B3EB-2077039D0923}" dt="2022-07-25T11:05:37.822" v="3142" actId="14100"/>
          <ac:picMkLst>
            <pc:docMk/>
            <pc:sldMk cId="1794738657" sldId="309"/>
            <ac:picMk id="6" creationId="{6CD72A1D-7EAF-40EC-AFC1-830938F48A8F}"/>
          </ac:picMkLst>
        </pc:picChg>
      </pc:sldChg>
      <pc:sldChg chg="addSp modSp mod">
        <pc:chgData name="Kim Kevin" userId="890d53dd9f3428a8" providerId="LiveId" clId="{50C1D953-02A0-4D8E-B3EB-2077039D0923}" dt="2022-07-25T11:07:03.615" v="3145" actId="20577"/>
        <pc:sldMkLst>
          <pc:docMk/>
          <pc:sldMk cId="4010014743" sldId="310"/>
        </pc:sldMkLst>
        <pc:spChg chg="mod">
          <ac:chgData name="Kim Kevin" userId="890d53dd9f3428a8" providerId="LiveId" clId="{50C1D953-02A0-4D8E-B3EB-2077039D0923}" dt="2022-07-25T11:07:03.615" v="3145" actId="20577"/>
          <ac:spMkLst>
            <pc:docMk/>
            <pc:sldMk cId="4010014743" sldId="310"/>
            <ac:spMk id="5" creationId="{1B07C49E-AFFC-EC46-8930-E4D428F5F943}"/>
          </ac:spMkLst>
        </pc:spChg>
        <pc:picChg chg="add mod">
          <ac:chgData name="Kim Kevin" userId="890d53dd9f3428a8" providerId="LiveId" clId="{50C1D953-02A0-4D8E-B3EB-2077039D0923}" dt="2022-07-25T11:07:01.473" v="3144" actId="1076"/>
          <ac:picMkLst>
            <pc:docMk/>
            <pc:sldMk cId="4010014743" sldId="310"/>
            <ac:picMk id="6" creationId="{33B4819F-7AAA-4F12-A671-FF7793A81637}"/>
          </ac:picMkLst>
        </pc:picChg>
      </pc:sldChg>
      <pc:sldChg chg="addSp modSp mod">
        <pc:chgData name="Kim Kevin" userId="890d53dd9f3428a8" providerId="LiveId" clId="{50C1D953-02A0-4D8E-B3EB-2077039D0923}" dt="2022-07-25T11:07:33.921" v="3186" actId="20577"/>
        <pc:sldMkLst>
          <pc:docMk/>
          <pc:sldMk cId="2735560525" sldId="311"/>
        </pc:sldMkLst>
        <pc:spChg chg="mod">
          <ac:chgData name="Kim Kevin" userId="890d53dd9f3428a8" providerId="LiveId" clId="{50C1D953-02A0-4D8E-B3EB-2077039D0923}" dt="2022-07-25T11:07:33.921" v="3186" actId="20577"/>
          <ac:spMkLst>
            <pc:docMk/>
            <pc:sldMk cId="2735560525" sldId="311"/>
            <ac:spMk id="5" creationId="{1B07C49E-AFFC-EC46-8930-E4D428F5F943}"/>
          </ac:spMkLst>
        </pc:spChg>
        <pc:picChg chg="add mod">
          <ac:chgData name="Kim Kevin" userId="890d53dd9f3428a8" providerId="LiveId" clId="{50C1D953-02A0-4D8E-B3EB-2077039D0923}" dt="2022-07-25T11:07:16.375" v="3148" actId="1076"/>
          <ac:picMkLst>
            <pc:docMk/>
            <pc:sldMk cId="2735560525" sldId="311"/>
            <ac:picMk id="6" creationId="{0AAB3F00-59E3-4E6C-BD22-2D4FB041F6E4}"/>
          </ac:picMkLst>
        </pc:picChg>
      </pc:sldChg>
      <pc:sldChg chg="addSp modSp mod">
        <pc:chgData name="Kim Kevin" userId="890d53dd9f3428a8" providerId="LiveId" clId="{50C1D953-02A0-4D8E-B3EB-2077039D0923}" dt="2022-07-25T11:07:47.723" v="3191" actId="20577"/>
        <pc:sldMkLst>
          <pc:docMk/>
          <pc:sldMk cId="1434679925" sldId="312"/>
        </pc:sldMkLst>
        <pc:spChg chg="mod">
          <ac:chgData name="Kim Kevin" userId="890d53dd9f3428a8" providerId="LiveId" clId="{50C1D953-02A0-4D8E-B3EB-2077039D0923}" dt="2022-07-25T11:07:47.723" v="3191" actId="20577"/>
          <ac:spMkLst>
            <pc:docMk/>
            <pc:sldMk cId="1434679925" sldId="312"/>
            <ac:spMk id="5" creationId="{1B07C49E-AFFC-EC46-8930-E4D428F5F943}"/>
          </ac:spMkLst>
        </pc:spChg>
        <pc:picChg chg="add mod">
          <ac:chgData name="Kim Kevin" userId="890d53dd9f3428a8" providerId="LiveId" clId="{50C1D953-02A0-4D8E-B3EB-2077039D0923}" dt="2022-07-25T11:07:44.959" v="3190" actId="1076"/>
          <ac:picMkLst>
            <pc:docMk/>
            <pc:sldMk cId="1434679925" sldId="312"/>
            <ac:picMk id="6" creationId="{D5B751AB-189D-48E0-B627-B1B93BAF0FF7}"/>
          </ac:picMkLst>
        </pc:picChg>
      </pc:sldChg>
      <pc:sldChg chg="addSp modSp mod">
        <pc:chgData name="Kim Kevin" userId="890d53dd9f3428a8" providerId="LiveId" clId="{50C1D953-02A0-4D8E-B3EB-2077039D0923}" dt="2022-07-25T11:08:44.626" v="3306" actId="20577"/>
        <pc:sldMkLst>
          <pc:docMk/>
          <pc:sldMk cId="1756972646" sldId="313"/>
        </pc:sldMkLst>
        <pc:spChg chg="mod">
          <ac:chgData name="Kim Kevin" userId="890d53dd9f3428a8" providerId="LiveId" clId="{50C1D953-02A0-4D8E-B3EB-2077039D0923}" dt="2022-07-25T11:08:44.626" v="3306" actId="20577"/>
          <ac:spMkLst>
            <pc:docMk/>
            <pc:sldMk cId="1756972646" sldId="313"/>
            <ac:spMk id="5" creationId="{1B07C49E-AFFC-EC46-8930-E4D428F5F943}"/>
          </ac:spMkLst>
        </pc:spChg>
        <pc:picChg chg="add mod">
          <ac:chgData name="Kim Kevin" userId="890d53dd9f3428a8" providerId="LiveId" clId="{50C1D953-02A0-4D8E-B3EB-2077039D0923}" dt="2022-07-25T11:08:42.339" v="3305" actId="1076"/>
          <ac:picMkLst>
            <pc:docMk/>
            <pc:sldMk cId="1756972646" sldId="313"/>
            <ac:picMk id="6" creationId="{53A167C0-0A91-4A58-8964-1B36C1D5295C}"/>
          </ac:picMkLst>
        </pc:picChg>
      </pc:sldChg>
      <pc:sldChg chg="addSp modSp mod">
        <pc:chgData name="Kim Kevin" userId="890d53dd9f3428a8" providerId="LiveId" clId="{50C1D953-02A0-4D8E-B3EB-2077039D0923}" dt="2022-07-25T11:08:30.104" v="3302" actId="20577"/>
        <pc:sldMkLst>
          <pc:docMk/>
          <pc:sldMk cId="639399535" sldId="314"/>
        </pc:sldMkLst>
        <pc:spChg chg="mod">
          <ac:chgData name="Kim Kevin" userId="890d53dd9f3428a8" providerId="LiveId" clId="{50C1D953-02A0-4D8E-B3EB-2077039D0923}" dt="2022-07-25T11:08:30.104" v="3302" actId="20577"/>
          <ac:spMkLst>
            <pc:docMk/>
            <pc:sldMk cId="639399535" sldId="314"/>
            <ac:spMk id="5" creationId="{1B07C49E-AFFC-EC46-8930-E4D428F5F943}"/>
          </ac:spMkLst>
        </pc:spChg>
        <pc:picChg chg="add mod">
          <ac:chgData name="Kim Kevin" userId="890d53dd9f3428a8" providerId="LiveId" clId="{50C1D953-02A0-4D8E-B3EB-2077039D0923}" dt="2022-07-25T11:08:05.567" v="3200" actId="14100"/>
          <ac:picMkLst>
            <pc:docMk/>
            <pc:sldMk cId="639399535" sldId="314"/>
            <ac:picMk id="6" creationId="{8BE87361-909F-45C4-896B-C2764CBD18B5}"/>
          </ac:picMkLst>
        </pc:picChg>
      </pc:sldChg>
      <pc:sldChg chg="addSp modSp mod">
        <pc:chgData name="Kim Kevin" userId="890d53dd9f3428a8" providerId="LiveId" clId="{50C1D953-02A0-4D8E-B3EB-2077039D0923}" dt="2022-07-25T11:09:04.103" v="3312" actId="20577"/>
        <pc:sldMkLst>
          <pc:docMk/>
          <pc:sldMk cId="3566646398" sldId="315"/>
        </pc:sldMkLst>
        <pc:spChg chg="mod">
          <ac:chgData name="Kim Kevin" userId="890d53dd9f3428a8" providerId="LiveId" clId="{50C1D953-02A0-4D8E-B3EB-2077039D0923}" dt="2022-07-25T11:09:04.103" v="3312" actId="20577"/>
          <ac:spMkLst>
            <pc:docMk/>
            <pc:sldMk cId="3566646398" sldId="315"/>
            <ac:spMk id="5" creationId="{1B07C49E-AFFC-EC46-8930-E4D428F5F943}"/>
          </ac:spMkLst>
        </pc:spChg>
        <pc:picChg chg="add mod">
          <ac:chgData name="Kim Kevin" userId="890d53dd9f3428a8" providerId="LiveId" clId="{50C1D953-02A0-4D8E-B3EB-2077039D0923}" dt="2022-07-25T11:08:55.504" v="3310" actId="14100"/>
          <ac:picMkLst>
            <pc:docMk/>
            <pc:sldMk cId="3566646398" sldId="315"/>
            <ac:picMk id="6" creationId="{779D4455-44AD-4EE2-AA73-0C30FAE52EB3}"/>
          </ac:picMkLst>
        </pc:picChg>
      </pc:sldChg>
      <pc:sldChg chg="addSp modSp mod">
        <pc:chgData name="Kim Kevin" userId="890d53dd9f3428a8" providerId="LiveId" clId="{50C1D953-02A0-4D8E-B3EB-2077039D0923}" dt="2022-07-25T11:09:15.123" v="3318" actId="14100"/>
        <pc:sldMkLst>
          <pc:docMk/>
          <pc:sldMk cId="1398439132" sldId="316"/>
        </pc:sldMkLst>
        <pc:spChg chg="mod">
          <ac:chgData name="Kim Kevin" userId="890d53dd9f3428a8" providerId="LiveId" clId="{50C1D953-02A0-4D8E-B3EB-2077039D0923}" dt="2022-07-25T11:09:12.052" v="3315" actId="14100"/>
          <ac:spMkLst>
            <pc:docMk/>
            <pc:sldMk cId="1398439132" sldId="316"/>
            <ac:spMk id="5" creationId="{1B07C49E-AFFC-EC46-8930-E4D428F5F943}"/>
          </ac:spMkLst>
        </pc:spChg>
        <pc:picChg chg="add mod">
          <ac:chgData name="Kim Kevin" userId="890d53dd9f3428a8" providerId="LiveId" clId="{50C1D953-02A0-4D8E-B3EB-2077039D0923}" dt="2022-07-25T11:09:15.123" v="3318" actId="14100"/>
          <ac:picMkLst>
            <pc:docMk/>
            <pc:sldMk cId="1398439132" sldId="316"/>
            <ac:picMk id="6" creationId="{50E3558E-0B94-4EC1-AA31-F47E92F36B61}"/>
          </ac:picMkLst>
        </pc:picChg>
      </pc:sldChg>
      <pc:sldChg chg="addSp modSp mod">
        <pc:chgData name="Kim Kevin" userId="890d53dd9f3428a8" providerId="LiveId" clId="{50C1D953-02A0-4D8E-B3EB-2077039D0923}" dt="2022-07-25T11:09:40.286" v="3344" actId="20577"/>
        <pc:sldMkLst>
          <pc:docMk/>
          <pc:sldMk cId="3975168428" sldId="317"/>
        </pc:sldMkLst>
        <pc:spChg chg="mod">
          <ac:chgData name="Kim Kevin" userId="890d53dd9f3428a8" providerId="LiveId" clId="{50C1D953-02A0-4D8E-B3EB-2077039D0923}" dt="2022-07-25T11:09:40.286" v="3344" actId="20577"/>
          <ac:spMkLst>
            <pc:docMk/>
            <pc:sldMk cId="3975168428" sldId="317"/>
            <ac:spMk id="5" creationId="{1B07C49E-AFFC-EC46-8930-E4D428F5F943}"/>
          </ac:spMkLst>
        </pc:spChg>
        <pc:picChg chg="add mod">
          <ac:chgData name="Kim Kevin" userId="890d53dd9f3428a8" providerId="LiveId" clId="{50C1D953-02A0-4D8E-B3EB-2077039D0923}" dt="2022-07-25T11:09:23.197" v="3321" actId="1076"/>
          <ac:picMkLst>
            <pc:docMk/>
            <pc:sldMk cId="3975168428" sldId="317"/>
            <ac:picMk id="6" creationId="{0AB630D8-82BB-40F8-A239-7FACF3C98F33}"/>
          </ac:picMkLst>
        </pc:picChg>
      </pc:sldChg>
      <pc:sldChg chg="addSp modSp mod">
        <pc:chgData name="Kim Kevin" userId="890d53dd9f3428a8" providerId="LiveId" clId="{50C1D953-02A0-4D8E-B3EB-2077039D0923}" dt="2022-07-25T11:18:30.015" v="3559" actId="20577"/>
        <pc:sldMkLst>
          <pc:docMk/>
          <pc:sldMk cId="239597884" sldId="318"/>
        </pc:sldMkLst>
        <pc:spChg chg="mod">
          <ac:chgData name="Kim Kevin" userId="890d53dd9f3428a8" providerId="LiveId" clId="{50C1D953-02A0-4D8E-B3EB-2077039D0923}" dt="2022-07-25T11:18:30.015" v="3559" actId="20577"/>
          <ac:spMkLst>
            <pc:docMk/>
            <pc:sldMk cId="239597884" sldId="318"/>
            <ac:spMk id="5" creationId="{85D9F803-CDBC-C74C-AF1B-2B5937D1C241}"/>
          </ac:spMkLst>
        </pc:spChg>
        <pc:spChg chg="mod">
          <ac:chgData name="Kim Kevin" userId="890d53dd9f3428a8" providerId="LiveId" clId="{50C1D953-02A0-4D8E-B3EB-2077039D0923}" dt="2022-07-25T11:18:06.019" v="3454" actId="20577"/>
          <ac:spMkLst>
            <pc:docMk/>
            <pc:sldMk cId="239597884" sldId="318"/>
            <ac:spMk id="8" creationId="{2E0ECA32-E146-40DA-85CD-9677244BC3EC}"/>
          </ac:spMkLst>
        </pc:spChg>
        <pc:picChg chg="add mod">
          <ac:chgData name="Kim Kevin" userId="890d53dd9f3428a8" providerId="LiveId" clId="{50C1D953-02A0-4D8E-B3EB-2077039D0923}" dt="2022-07-25T11:17:50.209" v="3421" actId="1076"/>
          <ac:picMkLst>
            <pc:docMk/>
            <pc:sldMk cId="239597884" sldId="318"/>
            <ac:picMk id="1026" creationId="{23F432E5-1A91-D927-D85D-03192B35353B}"/>
          </ac:picMkLst>
        </pc:picChg>
      </pc:sldChg>
      <pc:sldChg chg="addSp delSp modSp mod">
        <pc:chgData name="Kim Kevin" userId="890d53dd9f3428a8" providerId="LiveId" clId="{50C1D953-02A0-4D8E-B3EB-2077039D0923}" dt="2022-07-25T11:22:47.618" v="3612" actId="1076"/>
        <pc:sldMkLst>
          <pc:docMk/>
          <pc:sldMk cId="232499080" sldId="319"/>
        </pc:sldMkLst>
        <pc:spChg chg="del mod">
          <ac:chgData name="Kim Kevin" userId="890d53dd9f3428a8" providerId="LiveId" clId="{50C1D953-02A0-4D8E-B3EB-2077039D0923}" dt="2022-07-25T11:22:43.986" v="3610" actId="478"/>
          <ac:spMkLst>
            <pc:docMk/>
            <pc:sldMk cId="232499080" sldId="319"/>
            <ac:spMk id="5" creationId="{85D9F803-CDBC-C74C-AF1B-2B5937D1C241}"/>
          </ac:spMkLst>
        </pc:spChg>
        <pc:spChg chg="mod">
          <ac:chgData name="Kim Kevin" userId="890d53dd9f3428a8" providerId="LiveId" clId="{50C1D953-02A0-4D8E-B3EB-2077039D0923}" dt="2022-07-25T11:22:37.852" v="3608" actId="20577"/>
          <ac:spMkLst>
            <pc:docMk/>
            <pc:sldMk cId="232499080" sldId="319"/>
            <ac:spMk id="8" creationId="{34C97452-C78A-4701-B8AB-ABFE63D5BEDE}"/>
          </ac:spMkLst>
        </pc:spChg>
        <pc:picChg chg="add mod">
          <ac:chgData name="Kim Kevin" userId="890d53dd9f3428a8" providerId="LiveId" clId="{50C1D953-02A0-4D8E-B3EB-2077039D0923}" dt="2022-07-25T11:22:47.618" v="3612" actId="1076"/>
          <ac:picMkLst>
            <pc:docMk/>
            <pc:sldMk cId="232499080" sldId="319"/>
            <ac:picMk id="6" creationId="{6E1784D2-4EB3-4F23-A05A-978BAA2AC218}"/>
          </ac:picMkLst>
        </pc:picChg>
      </pc:sldChg>
      <pc:sldChg chg="addSp modSp mod">
        <pc:chgData name="Kim Kevin" userId="890d53dd9f3428a8" providerId="LiveId" clId="{50C1D953-02A0-4D8E-B3EB-2077039D0923}" dt="2022-07-25T11:25:59.813" v="3923" actId="20577"/>
        <pc:sldMkLst>
          <pc:docMk/>
          <pc:sldMk cId="3645034231" sldId="320"/>
        </pc:sldMkLst>
        <pc:spChg chg="mod">
          <ac:chgData name="Kim Kevin" userId="890d53dd9f3428a8" providerId="LiveId" clId="{50C1D953-02A0-4D8E-B3EB-2077039D0923}" dt="2022-07-25T11:25:59.813" v="3923" actId="20577"/>
          <ac:spMkLst>
            <pc:docMk/>
            <pc:sldMk cId="3645034231" sldId="320"/>
            <ac:spMk id="5" creationId="{1B07C49E-AFFC-EC46-8930-E4D428F5F943}"/>
          </ac:spMkLst>
        </pc:spChg>
        <pc:picChg chg="add mod">
          <ac:chgData name="Kim Kevin" userId="890d53dd9f3428a8" providerId="LiveId" clId="{50C1D953-02A0-4D8E-B3EB-2077039D0923}" dt="2022-07-25T11:25:37.254" v="3886" actId="1076"/>
          <ac:picMkLst>
            <pc:docMk/>
            <pc:sldMk cId="3645034231" sldId="320"/>
            <ac:picMk id="6" creationId="{D67EECC3-6329-4484-B1EE-3EBEB590740D}"/>
          </ac:picMkLst>
        </pc:picChg>
      </pc:sldChg>
      <pc:sldChg chg="addSp delSp modSp mod">
        <pc:chgData name="Kim Kevin" userId="890d53dd9f3428a8" providerId="LiveId" clId="{50C1D953-02A0-4D8E-B3EB-2077039D0923}" dt="2022-07-25T11:23:32.325" v="3683" actId="20577"/>
        <pc:sldMkLst>
          <pc:docMk/>
          <pc:sldMk cId="700132931" sldId="322"/>
        </pc:sldMkLst>
        <pc:spChg chg="del">
          <ac:chgData name="Kim Kevin" userId="890d53dd9f3428a8" providerId="LiveId" clId="{50C1D953-02A0-4D8E-B3EB-2077039D0923}" dt="2022-07-25T11:23:09.101" v="3616" actId="478"/>
          <ac:spMkLst>
            <pc:docMk/>
            <pc:sldMk cId="700132931" sldId="322"/>
            <ac:spMk id="5" creationId="{85D9F803-CDBC-C74C-AF1B-2B5937D1C241}"/>
          </ac:spMkLst>
        </pc:spChg>
        <pc:spChg chg="mod">
          <ac:chgData name="Kim Kevin" userId="890d53dd9f3428a8" providerId="LiveId" clId="{50C1D953-02A0-4D8E-B3EB-2077039D0923}" dt="2022-07-25T11:23:32.325" v="3683" actId="20577"/>
          <ac:spMkLst>
            <pc:docMk/>
            <pc:sldMk cId="700132931" sldId="322"/>
            <ac:spMk id="8" creationId="{9456A072-47A6-4424-9ABE-F398119040DD}"/>
          </ac:spMkLst>
        </pc:spChg>
        <pc:picChg chg="add mod">
          <ac:chgData name="Kim Kevin" userId="890d53dd9f3428a8" providerId="LiveId" clId="{50C1D953-02A0-4D8E-B3EB-2077039D0923}" dt="2022-07-25T11:23:10.901" v="3618" actId="1076"/>
          <ac:picMkLst>
            <pc:docMk/>
            <pc:sldMk cId="700132931" sldId="322"/>
            <ac:picMk id="6" creationId="{6073DE17-0FF5-4595-A4F2-B52421CEC018}"/>
          </ac:picMkLst>
        </pc:picChg>
      </pc:sldChg>
      <pc:sldChg chg="addSp delSp modSp mod">
        <pc:chgData name="Kim Kevin" userId="890d53dd9f3428a8" providerId="LiveId" clId="{50C1D953-02A0-4D8E-B3EB-2077039D0923}" dt="2022-07-25T11:24:03.224" v="3722" actId="20577"/>
        <pc:sldMkLst>
          <pc:docMk/>
          <pc:sldMk cId="1866160706" sldId="323"/>
        </pc:sldMkLst>
        <pc:spChg chg="del">
          <ac:chgData name="Kim Kevin" userId="890d53dd9f3428a8" providerId="LiveId" clId="{50C1D953-02A0-4D8E-B3EB-2077039D0923}" dt="2022-07-25T11:23:53.489" v="3689" actId="478"/>
          <ac:spMkLst>
            <pc:docMk/>
            <pc:sldMk cId="1866160706" sldId="323"/>
            <ac:spMk id="5" creationId="{85D9F803-CDBC-C74C-AF1B-2B5937D1C241}"/>
          </ac:spMkLst>
        </pc:spChg>
        <pc:spChg chg="mod">
          <ac:chgData name="Kim Kevin" userId="890d53dd9f3428a8" providerId="LiveId" clId="{50C1D953-02A0-4D8E-B3EB-2077039D0923}" dt="2022-07-25T11:24:03.224" v="3722" actId="20577"/>
          <ac:spMkLst>
            <pc:docMk/>
            <pc:sldMk cId="1866160706" sldId="323"/>
            <ac:spMk id="8" creationId="{4EF94599-779E-457E-B57B-6063EBF7A840}"/>
          </ac:spMkLst>
        </pc:spChg>
        <pc:picChg chg="add del mod">
          <ac:chgData name="Kim Kevin" userId="890d53dd9f3428a8" providerId="LiveId" clId="{50C1D953-02A0-4D8E-B3EB-2077039D0923}" dt="2022-07-25T11:23:50.610" v="3686" actId="478"/>
          <ac:picMkLst>
            <pc:docMk/>
            <pc:sldMk cId="1866160706" sldId="323"/>
            <ac:picMk id="6" creationId="{6073DE17-0FF5-4595-A4F2-B52421CEC018}"/>
          </ac:picMkLst>
        </pc:picChg>
        <pc:picChg chg="add mod">
          <ac:chgData name="Kim Kevin" userId="890d53dd9f3428a8" providerId="LiveId" clId="{50C1D953-02A0-4D8E-B3EB-2077039D0923}" dt="2022-07-25T11:23:51.761" v="3688"/>
          <ac:picMkLst>
            <pc:docMk/>
            <pc:sldMk cId="1866160706" sldId="323"/>
            <ac:picMk id="7" creationId="{6C2AB105-08B3-4384-941B-B102B9F85DF4}"/>
          </ac:picMkLst>
        </pc:picChg>
        <pc:picChg chg="add mod">
          <ac:chgData name="Kim Kevin" userId="890d53dd9f3428a8" providerId="LiveId" clId="{50C1D953-02A0-4D8E-B3EB-2077039D0923}" dt="2022-07-25T11:23:55.183" v="3691" actId="1076"/>
          <ac:picMkLst>
            <pc:docMk/>
            <pc:sldMk cId="1866160706" sldId="323"/>
            <ac:picMk id="9" creationId="{6C2AB105-08B3-4384-941B-B102B9F85DF4}"/>
          </ac:picMkLst>
        </pc:picChg>
      </pc:sldChg>
      <pc:sldChg chg="addSp delSp modSp mod">
        <pc:chgData name="Kim Kevin" userId="890d53dd9f3428a8" providerId="LiveId" clId="{50C1D953-02A0-4D8E-B3EB-2077039D0923}" dt="2022-07-25T11:24:27.467" v="3773" actId="20577"/>
        <pc:sldMkLst>
          <pc:docMk/>
          <pc:sldMk cId="252359608" sldId="324"/>
        </pc:sldMkLst>
        <pc:spChg chg="del">
          <ac:chgData name="Kim Kevin" userId="890d53dd9f3428a8" providerId="LiveId" clId="{50C1D953-02A0-4D8E-B3EB-2077039D0923}" dt="2022-07-25T11:24:12.235" v="3723" actId="478"/>
          <ac:spMkLst>
            <pc:docMk/>
            <pc:sldMk cId="252359608" sldId="324"/>
            <ac:spMk id="5" creationId="{85D9F803-CDBC-C74C-AF1B-2B5937D1C241}"/>
          </ac:spMkLst>
        </pc:spChg>
        <pc:spChg chg="mod">
          <ac:chgData name="Kim Kevin" userId="890d53dd9f3428a8" providerId="LiveId" clId="{50C1D953-02A0-4D8E-B3EB-2077039D0923}" dt="2022-07-25T11:24:27.467" v="3773" actId="20577"/>
          <ac:spMkLst>
            <pc:docMk/>
            <pc:sldMk cId="252359608" sldId="324"/>
            <ac:spMk id="12" creationId="{4D271BF5-BAA1-4CEB-A575-76A097FABBBA}"/>
          </ac:spMkLst>
        </pc:spChg>
        <pc:picChg chg="add mod">
          <ac:chgData name="Kim Kevin" userId="890d53dd9f3428a8" providerId="LiveId" clId="{50C1D953-02A0-4D8E-B3EB-2077039D0923}" dt="2022-07-25T11:24:13.730" v="3725" actId="1076"/>
          <ac:picMkLst>
            <pc:docMk/>
            <pc:sldMk cId="252359608" sldId="324"/>
            <ac:picMk id="6" creationId="{E7D9358F-78D4-4E85-84A7-02D5123A0571}"/>
          </ac:picMkLst>
        </pc:picChg>
      </pc:sldChg>
      <pc:sldChg chg="addSp modSp mod">
        <pc:chgData name="Kim Kevin" userId="890d53dd9f3428a8" providerId="LiveId" clId="{50C1D953-02A0-4D8E-B3EB-2077039D0923}" dt="2022-07-25T09:54:44.775" v="155" actId="242"/>
        <pc:sldMkLst>
          <pc:docMk/>
          <pc:sldMk cId="724038033" sldId="330"/>
        </pc:sldMkLst>
        <pc:spChg chg="add mod">
          <ac:chgData name="Kim Kevin" userId="890d53dd9f3428a8" providerId="LiveId" clId="{50C1D953-02A0-4D8E-B3EB-2077039D0923}" dt="2022-07-25T09:54:44.775" v="155" actId="242"/>
          <ac:spMkLst>
            <pc:docMk/>
            <pc:sldMk cId="724038033" sldId="330"/>
            <ac:spMk id="5" creationId="{9FB8E69F-A3AB-1D01-922D-EAACC0F68939}"/>
          </ac:spMkLst>
        </pc:spChg>
      </pc:sldChg>
      <pc:sldChg chg="modSp new del mod">
        <pc:chgData name="Kim Kevin" userId="890d53dd9f3428a8" providerId="LiveId" clId="{50C1D953-02A0-4D8E-B3EB-2077039D0923}" dt="2022-07-25T11:08:16.059" v="3230" actId="680"/>
        <pc:sldMkLst>
          <pc:docMk/>
          <pc:sldMk cId="2820115738" sldId="333"/>
        </pc:sldMkLst>
        <pc:spChg chg="mod">
          <ac:chgData name="Kim Kevin" userId="890d53dd9f3428a8" providerId="LiveId" clId="{50C1D953-02A0-4D8E-B3EB-2077039D0923}" dt="2022-07-25T11:08:15.696" v="3229" actId="20577"/>
          <ac:spMkLst>
            <pc:docMk/>
            <pc:sldMk cId="2820115738" sldId="333"/>
            <ac:spMk id="2" creationId="{6F9A792B-7F76-B940-B13F-0220B579B2E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47423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github.com/sangwookim98/IBM_capstone/blob/main/Data_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angwookim98/IBM_capstone/blob/main/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angwookim98/IBM_capstone/blob/main/EDA%20using%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angwookim98/IBM_capstone/blob/main/Analysis%20using%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angwookim98/IBM_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sangwookim98/IBM_capston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a:t>
            </a:r>
            <a:r>
              <a:rPr lang="en-US" dirty="0" err="1">
                <a:solidFill>
                  <a:schemeClr val="bg2"/>
                </a:solidFill>
                <a:latin typeface="Abadi"/>
                <a:ea typeface="SF Pro" pitchFamily="2" charset="0"/>
                <a:cs typeface="SF Pro" pitchFamily="2" charset="0"/>
              </a:rPr>
              <a:t>Sangwoo</a:t>
            </a:r>
            <a:r>
              <a:rPr lang="en-US" dirty="0">
                <a:solidFill>
                  <a:schemeClr val="bg2"/>
                </a:solidFill>
                <a:latin typeface="Abadi"/>
                <a:ea typeface="SF Pro" pitchFamily="2" charset="0"/>
                <a:cs typeface="SF Pro" pitchFamily="2" charset="0"/>
              </a:rPr>
              <a:t> Kim&gt;</a:t>
            </a:r>
          </a:p>
          <a:p>
            <a:r>
              <a:rPr lang="en-US" dirty="0">
                <a:solidFill>
                  <a:schemeClr val="bg2"/>
                </a:solidFill>
                <a:latin typeface="Abadi" panose="020B0604020104020204" pitchFamily="34" charset="0"/>
                <a:ea typeface="SF Pro" pitchFamily="2" charset="0"/>
                <a:cs typeface="SF Pro" pitchFamily="2" charset="0"/>
              </a:rPr>
              <a:t>&lt;July 23</a:t>
            </a:r>
            <a:r>
              <a:rPr lang="en-US" baseline="30000" dirty="0">
                <a:solidFill>
                  <a:schemeClr val="bg2"/>
                </a:solidFill>
                <a:latin typeface="Abadi" panose="020B0604020104020204" pitchFamily="34" charset="0"/>
                <a:ea typeface="SF Pro" pitchFamily="2" charset="0"/>
                <a:cs typeface="SF Pro" pitchFamily="2" charset="0"/>
              </a:rPr>
              <a:t>rd</a:t>
            </a:r>
            <a:r>
              <a:rPr lang="en-US" dirty="0">
                <a:solidFill>
                  <a:schemeClr val="bg2"/>
                </a:solidFill>
                <a:latin typeface="Abadi" panose="020B0604020104020204" pitchFamily="34" charset="0"/>
                <a:ea typeface="SF Pro" pitchFamily="2" charset="0"/>
                <a:cs typeface="SF Pro" pitchFamily="2" charset="0"/>
              </a:rPr>
              <a:t> 2022&gt;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125242" cy="4351338"/>
          </a:xfrm>
          <a:prstGeom prst="rect">
            <a:avLst/>
          </a:prstGeom>
        </p:spPr>
        <p:txBody>
          <a:bodyPr/>
          <a:lstStyle/>
          <a:p>
            <a:r>
              <a:rPr lang="en-US" sz="2200" dirty="0">
                <a:solidFill>
                  <a:schemeClr val="accent3">
                    <a:lumMod val="25000"/>
                  </a:schemeClr>
                </a:solidFill>
                <a:latin typeface="Abadi" panose="020B0604020104020204" pitchFamily="34" charset="0"/>
              </a:rPr>
              <a:t>In order to perform exploratory data analysis to this project, first the training labels are needed to be determined. </a:t>
            </a:r>
          </a:p>
          <a:p>
            <a:pPr lvl="1"/>
            <a:r>
              <a:rPr lang="en-US" sz="1800" dirty="0">
                <a:solidFill>
                  <a:schemeClr val="accent3">
                    <a:lumMod val="25000"/>
                  </a:schemeClr>
                </a:solidFill>
                <a:latin typeface="Abadi" panose="020B0604020104020204" pitchFamily="34" charset="0"/>
              </a:rPr>
              <a:t>Basically, which set of attributes should be used? </a:t>
            </a:r>
          </a:p>
          <a:p>
            <a:r>
              <a:rPr lang="en-US" sz="2200" dirty="0">
                <a:solidFill>
                  <a:schemeClr val="accent3">
                    <a:lumMod val="25000"/>
                  </a:schemeClr>
                </a:solidFill>
                <a:latin typeface="Abadi" panose="020B0604020104020204" pitchFamily="34" charset="0"/>
              </a:rPr>
              <a:t>Used the number of launches at each particular launch site of Falcon 9 as well as the number of each orbits launch has made. </a:t>
            </a:r>
          </a:p>
          <a:p>
            <a:r>
              <a:rPr lang="en-US" sz="2200" dirty="0">
                <a:solidFill>
                  <a:schemeClr val="accent3">
                    <a:lumMod val="25000"/>
                  </a:schemeClr>
                </a:solidFill>
                <a:latin typeface="Abadi" panose="020B0604020104020204" pitchFamily="34" charset="0"/>
              </a:rPr>
              <a:t>The result attribute that was desired is the landing attribute.</a:t>
            </a:r>
          </a:p>
          <a:p>
            <a:r>
              <a:rPr lang="en-US" sz="2200" dirty="0">
                <a:solidFill>
                  <a:schemeClr val="accent3">
                    <a:lumMod val="25000"/>
                  </a:schemeClr>
                </a:solidFill>
                <a:latin typeface="Abadi" panose="020B0604020104020204" pitchFamily="34" charset="0"/>
              </a:rPr>
              <a:t>This result was then exported as a CSV file. </a:t>
            </a:r>
          </a:p>
          <a:p>
            <a:pPr marL="0" indent="0">
              <a:buNone/>
            </a:pPr>
            <a:r>
              <a:rPr lang="en-US" sz="2200" dirty="0">
                <a:solidFill>
                  <a:schemeClr val="accent3">
                    <a:lumMod val="25000"/>
                  </a:schemeClr>
                </a:solidFill>
                <a:latin typeface="Abadi" panose="020B0604020104020204" pitchFamily="34" charset="0"/>
              </a:rPr>
              <a:t>Link: </a:t>
            </a:r>
            <a:r>
              <a:rPr lang="en-US" sz="2000" dirty="0">
                <a:hlinkClick r:id="rId4"/>
              </a:rPr>
              <a:t>https://github.com/sangwookim98/IBM_capstone/blob/main/Data_Wrangling.ipynb</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a:extLst>
              <a:ext uri="{FF2B5EF4-FFF2-40B4-BE49-F238E27FC236}">
                <a16:creationId xmlns:a16="http://schemas.microsoft.com/office/drawing/2014/main" id="{16872C39-302A-4BF9-861E-5D427E17530D}"/>
              </a:ext>
            </a:extLst>
          </p:cNvPr>
          <p:cNvPicPr>
            <a:picLocks noChangeAspect="1"/>
          </p:cNvPicPr>
          <p:nvPr/>
        </p:nvPicPr>
        <p:blipFill>
          <a:blip r:embed="rId5"/>
          <a:stretch>
            <a:fillRect/>
          </a:stretch>
        </p:blipFill>
        <p:spPr>
          <a:xfrm>
            <a:off x="6895253" y="1563373"/>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2119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Multiple plots were made in order to see which relationship between which attributes were most relevant to the goal of the final project. </a:t>
            </a:r>
          </a:p>
          <a:p>
            <a:pPr>
              <a:lnSpc>
                <a:spcPct val="100000"/>
              </a:lnSpc>
              <a:spcBef>
                <a:spcPts val="1400"/>
              </a:spcBef>
            </a:pPr>
            <a:r>
              <a:rPr lang="en-US" sz="2200" dirty="0">
                <a:solidFill>
                  <a:schemeClr val="accent3">
                    <a:lumMod val="25000"/>
                  </a:schemeClr>
                </a:solidFill>
                <a:latin typeface="Abadi"/>
              </a:rPr>
              <a:t>Used Matplotlib to visualize the relationship between flight number and launch site, payload mass and launch site, success rate of each orbit type, flight number and orbit type, and the rate of each launch at a yearly trend.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9B0AEABA-5317-F8E3-6565-CC9A6968621F}"/>
              </a:ext>
            </a:extLst>
          </p:cNvPr>
          <p:cNvSpPr txBox="1">
            <a:spLocks/>
          </p:cNvSpPr>
          <p:nvPr/>
        </p:nvSpPr>
        <p:spPr>
          <a:xfrm>
            <a:off x="6027811" y="1701540"/>
            <a:ext cx="5021190"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Content Placeholder 4">
            <a:extLst>
              <a:ext uri="{FF2B5EF4-FFF2-40B4-BE49-F238E27FC236}">
                <a16:creationId xmlns:a16="http://schemas.microsoft.com/office/drawing/2014/main" id="{48B72629-EA59-F78E-604B-C2D1785A2B8E}"/>
              </a:ext>
            </a:extLst>
          </p:cNvPr>
          <p:cNvSpPr txBox="1">
            <a:spLocks/>
          </p:cNvSpPr>
          <p:nvPr/>
        </p:nvSpPr>
        <p:spPr>
          <a:xfrm>
            <a:off x="1029090" y="5889843"/>
            <a:ext cx="5021190" cy="70760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hlinkClick r:id="rId3"/>
              </a:rPr>
              <a:t>https://github.com/sangwookim98/IBM_capstone/blob/main/EDA%20with%20Visualization.ipynb</a:t>
            </a:r>
            <a:endParaRPr lang="en-US" dirty="0"/>
          </a:p>
        </p:txBody>
      </p:sp>
      <p:pic>
        <p:nvPicPr>
          <p:cNvPr id="8" name="Picture 7" descr="Chart, bar chart&#10;&#10;Description automatically generated">
            <a:extLst>
              <a:ext uri="{FF2B5EF4-FFF2-40B4-BE49-F238E27FC236}">
                <a16:creationId xmlns:a16="http://schemas.microsoft.com/office/drawing/2014/main" id="{13697CE0-C8AE-01EF-6B4B-EE8492E2BA1A}"/>
              </a:ext>
            </a:extLst>
          </p:cNvPr>
          <p:cNvPicPr>
            <a:picLocks noChangeAspect="1"/>
          </p:cNvPicPr>
          <p:nvPr/>
        </p:nvPicPr>
        <p:blipFill>
          <a:blip r:embed="rId4"/>
          <a:stretch>
            <a:fillRect/>
          </a:stretch>
        </p:blipFill>
        <p:spPr>
          <a:xfrm>
            <a:off x="7094396" y="197149"/>
            <a:ext cx="4191215" cy="2806844"/>
          </a:xfrm>
          <a:prstGeom prst="rect">
            <a:avLst/>
          </a:prstGeom>
        </p:spPr>
      </p:pic>
      <p:pic>
        <p:nvPicPr>
          <p:cNvPr id="10" name="Picture 9" descr="Chart&#10;&#10;Description automatically generated">
            <a:extLst>
              <a:ext uri="{FF2B5EF4-FFF2-40B4-BE49-F238E27FC236}">
                <a16:creationId xmlns:a16="http://schemas.microsoft.com/office/drawing/2014/main" id="{49FE1E1A-82F7-22BB-D772-B215CF49E2DA}"/>
              </a:ext>
            </a:extLst>
          </p:cNvPr>
          <p:cNvPicPr>
            <a:picLocks noChangeAspect="1"/>
          </p:cNvPicPr>
          <p:nvPr/>
        </p:nvPicPr>
        <p:blipFill>
          <a:blip r:embed="rId5"/>
          <a:stretch>
            <a:fillRect/>
          </a:stretch>
        </p:blipFill>
        <p:spPr>
          <a:xfrm>
            <a:off x="6027811" y="3181477"/>
            <a:ext cx="5355939" cy="2586258"/>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Content Placeholder 4">
            <a:extLst>
              <a:ext uri="{FF2B5EF4-FFF2-40B4-BE49-F238E27FC236}">
                <a16:creationId xmlns:a16="http://schemas.microsoft.com/office/drawing/2014/main" id="{31D62210-62D0-6FA1-4F29-A34BAEB42297}"/>
              </a:ext>
            </a:extLst>
          </p:cNvPr>
          <p:cNvSpPr txBox="1">
            <a:spLocks/>
          </p:cNvSpPr>
          <p:nvPr/>
        </p:nvSpPr>
        <p:spPr>
          <a:xfrm>
            <a:off x="770009" y="1555963"/>
            <a:ext cx="9745589" cy="487124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r>
              <a:rPr lang="en-US" sz="2100" dirty="0">
                <a:solidFill>
                  <a:schemeClr val="accent3">
                    <a:lumMod val="25000"/>
                  </a:schemeClr>
                </a:solidFill>
                <a:latin typeface="Abadi"/>
              </a:rPr>
              <a:t>Link: </a:t>
            </a:r>
          </a:p>
          <a:p>
            <a:pPr marL="0" indent="0">
              <a:lnSpc>
                <a:spcPct val="100000"/>
              </a:lnSpc>
              <a:spcBef>
                <a:spcPts val="1400"/>
              </a:spcBef>
              <a:buNone/>
            </a:pPr>
            <a:r>
              <a:rPr lang="en-US" sz="1600" dirty="0">
                <a:hlinkClick r:id="rId3"/>
              </a:rPr>
              <a:t>https://github.com/sangwookim98/IBM_capstone/blob/main/EDA%20using%20SQL.ipynb</a:t>
            </a:r>
            <a:endParaRPr lang="en-US" sz="2100" dirty="0">
              <a:solidFill>
                <a:schemeClr val="bg2">
                  <a:lumMod val="50000"/>
                </a:schemeClr>
              </a:solidFill>
              <a:latin typeface="Abadi"/>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38120" y="1522841"/>
            <a:ext cx="6138788" cy="5013426"/>
          </a:xfrm>
          <a:prstGeom prst="rect">
            <a:avLst/>
          </a:prstGeom>
        </p:spPr>
        <p:txBody>
          <a:bodyPr>
            <a:normAutofit fontScale="850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pPr marL="0" indent="0">
              <a:lnSpc>
                <a:spcPct val="100000"/>
              </a:lnSpc>
              <a:spcBef>
                <a:spcPts val="1400"/>
              </a:spcBef>
              <a:buNone/>
            </a:pPr>
            <a:r>
              <a:rPr lang="en-US" sz="2200" dirty="0">
                <a:solidFill>
                  <a:schemeClr val="bg2">
                    <a:lumMod val="50000"/>
                  </a:schemeClr>
                </a:solidFill>
                <a:latin typeface="Abadi" panose="020B0604020104020204" pitchFamily="34" charset="0"/>
              </a:rPr>
              <a:t>Link: </a:t>
            </a:r>
          </a:p>
          <a:p>
            <a:pPr marL="0" indent="0">
              <a:lnSpc>
                <a:spcPct val="100000"/>
              </a:lnSpc>
              <a:spcBef>
                <a:spcPts val="1400"/>
              </a:spcBef>
              <a:buNone/>
            </a:pPr>
            <a:r>
              <a:rPr lang="en-US" sz="1600" dirty="0">
                <a:hlinkClick r:id="rId3"/>
              </a:rPr>
              <a:t>https://github.com/sangwookim98/IBM_capstone/blob/main/Analysis%20using%20Folium.ipynb</a:t>
            </a:r>
            <a:endParaRPr lang="en-US" sz="2200" dirty="0">
              <a:solidFill>
                <a:schemeClr val="bg2">
                  <a:lumMod val="50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1F724027-8ACD-CA51-2579-373BF8B3E52D}"/>
              </a:ext>
            </a:extLst>
          </p:cNvPr>
          <p:cNvPicPr>
            <a:picLocks noChangeAspect="1"/>
          </p:cNvPicPr>
          <p:nvPr/>
        </p:nvPicPr>
        <p:blipFill>
          <a:blip r:embed="rId4"/>
          <a:stretch>
            <a:fillRect/>
          </a:stretch>
        </p:blipFill>
        <p:spPr>
          <a:xfrm>
            <a:off x="6506698" y="4516833"/>
            <a:ext cx="4601568" cy="2249655"/>
          </a:xfrm>
          <a:prstGeom prst="rect">
            <a:avLst/>
          </a:prstGeom>
        </p:spPr>
      </p:pic>
      <p:pic>
        <p:nvPicPr>
          <p:cNvPr id="8" name="Picture 7">
            <a:extLst>
              <a:ext uri="{FF2B5EF4-FFF2-40B4-BE49-F238E27FC236}">
                <a16:creationId xmlns:a16="http://schemas.microsoft.com/office/drawing/2014/main" id="{4C58F50C-7889-7F5D-8463-D58F0CDEEAC8}"/>
              </a:ext>
            </a:extLst>
          </p:cNvPr>
          <p:cNvPicPr>
            <a:picLocks noChangeAspect="1"/>
          </p:cNvPicPr>
          <p:nvPr/>
        </p:nvPicPr>
        <p:blipFill>
          <a:blip r:embed="rId5"/>
          <a:stretch>
            <a:fillRect/>
          </a:stretch>
        </p:blipFill>
        <p:spPr>
          <a:xfrm>
            <a:off x="6506698" y="1658776"/>
            <a:ext cx="4798821" cy="2698416"/>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Pie charts were used to show the total launches at certain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Scatter graph is used to show the relationship with Outcome and Payload Mass (Kg) for the different booster version of Falcon 9</a:t>
            </a:r>
          </a:p>
          <a:p>
            <a:pPr marL="0" indent="0">
              <a:buNone/>
            </a:pPr>
            <a:endParaRPr lang="en-US" dirty="0"/>
          </a:p>
          <a:p>
            <a:pPr marL="0" indent="0">
              <a:buNone/>
            </a:pPr>
            <a:r>
              <a:rPr lang="en-US" dirty="0"/>
              <a:t>Again, the link is provided at:</a:t>
            </a:r>
          </a:p>
          <a:p>
            <a:pPr marL="0" indent="0">
              <a:buNone/>
            </a:pPr>
            <a:r>
              <a:rPr lang="en-US" dirty="0">
                <a:hlinkClick r:id="rId3"/>
              </a:rPr>
              <a:t>https://github.com/sangwookim98/IBM_capstone</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First, data is standardized before training and testing for accuracy</a:t>
            </a:r>
          </a:p>
          <a:p>
            <a:pPr>
              <a:lnSpc>
                <a:spcPct val="100000"/>
              </a:lnSpc>
              <a:spcBef>
                <a:spcPts val="1400"/>
              </a:spcBef>
            </a:pPr>
            <a:r>
              <a:rPr lang="en-US" sz="2200" dirty="0">
                <a:solidFill>
                  <a:schemeClr val="accent3">
                    <a:lumMod val="25000"/>
                  </a:schemeClr>
                </a:solidFill>
                <a:latin typeface="Abadi" panose="020B0604020104020204" pitchFamily="34" charset="0"/>
              </a:rPr>
              <a:t>Employed several machine learning techniques to make predictive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Support Vector Machine</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 Classifier</a:t>
            </a:r>
          </a:p>
          <a:p>
            <a:pPr lvl="1">
              <a:lnSpc>
                <a:spcPct val="100000"/>
              </a:lnSpc>
              <a:spcBef>
                <a:spcPts val="1400"/>
              </a:spcBef>
            </a:pPr>
            <a:r>
              <a:rPr lang="en-US" sz="1800" dirty="0">
                <a:solidFill>
                  <a:schemeClr val="accent3">
                    <a:lumMod val="25000"/>
                  </a:schemeClr>
                </a:solidFill>
                <a:latin typeface="Abadi" panose="020B0604020104020204" pitchFamily="34" charset="0"/>
              </a:rPr>
              <a:t>K Nearest Neighbors</a:t>
            </a:r>
          </a:p>
          <a:p>
            <a:pPr>
              <a:lnSpc>
                <a:spcPct val="100000"/>
              </a:lnSpc>
              <a:spcBef>
                <a:spcPts val="1400"/>
              </a:spcBef>
            </a:pPr>
            <a:r>
              <a:rPr lang="en-US" sz="2200" dirty="0">
                <a:solidFill>
                  <a:schemeClr val="accent3">
                    <a:lumMod val="25000"/>
                  </a:schemeClr>
                </a:solidFill>
                <a:latin typeface="Abadi" panose="020B0604020104020204" pitchFamily="34" charset="0"/>
              </a:rPr>
              <a:t>After setting each techniques up, accuracy for each model is calculated to determine which is model results in highest accuracy.</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345" y="3948852"/>
            <a:ext cx="11077093" cy="181525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Based on this scatter plot, the following relationship is shown: the larger the flight number, the greater success at which the first stage of a rocket lands.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screenshot of a computer&#10;&#10;Description automatically generated with medium confidence">
            <a:extLst>
              <a:ext uri="{FF2B5EF4-FFF2-40B4-BE49-F238E27FC236}">
                <a16:creationId xmlns:a16="http://schemas.microsoft.com/office/drawing/2014/main" id="{11878669-A76F-894C-F0FF-0553359032E4}"/>
              </a:ext>
            </a:extLst>
          </p:cNvPr>
          <p:cNvPicPr>
            <a:picLocks noChangeAspect="1"/>
          </p:cNvPicPr>
          <p:nvPr/>
        </p:nvPicPr>
        <p:blipFill>
          <a:blip r:embed="rId3"/>
          <a:stretch>
            <a:fillRect/>
          </a:stretch>
        </p:blipFill>
        <p:spPr>
          <a:xfrm>
            <a:off x="513419" y="1656440"/>
            <a:ext cx="11029019" cy="211630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389121"/>
            <a:ext cx="10466949" cy="149222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relationship is shown from this scatter plot: the higher the payload mass, the higher the success rate for the first stage of the rocket to land. </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Chart, scatter chart&#10;&#10;Description automatically generated">
            <a:extLst>
              <a:ext uri="{FF2B5EF4-FFF2-40B4-BE49-F238E27FC236}">
                <a16:creationId xmlns:a16="http://schemas.microsoft.com/office/drawing/2014/main" id="{86D15E64-9655-DD7D-E276-B5E1EB1F002D}"/>
              </a:ext>
            </a:extLst>
          </p:cNvPr>
          <p:cNvPicPr>
            <a:picLocks noChangeAspect="1"/>
          </p:cNvPicPr>
          <p:nvPr/>
        </p:nvPicPr>
        <p:blipFill>
          <a:blip r:embed="rId3"/>
          <a:stretch>
            <a:fillRect/>
          </a:stretch>
        </p:blipFill>
        <p:spPr>
          <a:xfrm>
            <a:off x="670560" y="1553354"/>
            <a:ext cx="10674773" cy="207465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
        <p:nvSpPr>
          <p:cNvPr id="5" name="Content Placeholder 2">
            <a:extLst>
              <a:ext uri="{FF2B5EF4-FFF2-40B4-BE49-F238E27FC236}">
                <a16:creationId xmlns:a16="http://schemas.microsoft.com/office/drawing/2014/main" id="{9FB8E69F-A3AB-1D01-922D-EAACC0F68939}"/>
              </a:ext>
            </a:extLst>
          </p:cNvPr>
          <p:cNvSpPr txBox="1">
            <a:spLocks/>
          </p:cNvSpPr>
          <p:nvPr/>
        </p:nvSpPr>
        <p:spPr>
          <a:xfrm>
            <a:off x="6096000" y="2113240"/>
            <a:ext cx="5167086" cy="3320824"/>
          </a:xfrm>
          <a:prstGeom prst="rect">
            <a:avLst/>
          </a:prstGeom>
        </p:spPr>
        <p:txBody>
          <a:bodyPr lIns="91440" tIns="45720" rIns="91440" bIns="4572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All the links to the files described in this PowerPoint slide can be found here:</a:t>
            </a:r>
          </a:p>
          <a:p>
            <a:pPr marL="0" indent="0">
              <a:lnSpc>
                <a:spcPct val="100000"/>
              </a:lnSpc>
              <a:spcBef>
                <a:spcPts val="1400"/>
              </a:spcBef>
              <a:buNone/>
            </a:pPr>
            <a:r>
              <a:rPr lang="en-US" sz="1600" dirty="0">
                <a:hlinkClick r:id="rId4"/>
              </a:rPr>
              <a:t>https://github.com/sangwookim98/IBM_capstone</a:t>
            </a: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2019" y="1618827"/>
            <a:ext cx="5249153" cy="4274875"/>
          </a:xfrm>
          <a:prstGeom prst="rect">
            <a:avLst/>
          </a:prstGeom>
        </p:spPr>
        <p:txBody>
          <a:bodyPr anchor="ct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bar graph shows that orbits ES-L1, GEO, HEO, SSO showed the highest success rate of landing.</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Chart, bar chart&#10;&#10;Description automatically generated">
            <a:extLst>
              <a:ext uri="{FF2B5EF4-FFF2-40B4-BE49-F238E27FC236}">
                <a16:creationId xmlns:a16="http://schemas.microsoft.com/office/drawing/2014/main" id="{AAB59477-700C-8E1C-3365-E6D40EA5AEE3}"/>
              </a:ext>
            </a:extLst>
          </p:cNvPr>
          <p:cNvPicPr>
            <a:picLocks noChangeAspect="1"/>
          </p:cNvPicPr>
          <p:nvPr/>
        </p:nvPicPr>
        <p:blipFill>
          <a:blip r:embed="rId3"/>
          <a:stretch>
            <a:fillRect/>
          </a:stretch>
        </p:blipFill>
        <p:spPr>
          <a:xfrm>
            <a:off x="6244495" y="1777273"/>
            <a:ext cx="4940554" cy="358793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362026"/>
            <a:ext cx="10175696" cy="1519317"/>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above scatter graph shows a relationship where the in the launches related to the LEO orbit, success of landing has a positive correlation with number of flights taken. </a:t>
            </a:r>
          </a:p>
          <a:p>
            <a:pPr>
              <a:lnSpc>
                <a:spcPct val="100000"/>
              </a:lnSpc>
              <a:spcBef>
                <a:spcPts val="1400"/>
              </a:spcBef>
            </a:pPr>
            <a:r>
              <a:rPr lang="en-US" sz="2200" dirty="0">
                <a:solidFill>
                  <a:schemeClr val="accent3">
                    <a:lumMod val="25000"/>
                  </a:schemeClr>
                </a:solidFill>
                <a:latin typeface="Abadi" panose="020B0604020104020204" pitchFamily="34" charset="0"/>
              </a:rPr>
              <a:t>However, there seem to be no relationship showing in GTO orbit particularly.</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C7741F48-A75B-7237-162A-E5A3C1C04FE8}"/>
              </a:ext>
            </a:extLst>
          </p:cNvPr>
          <p:cNvPicPr>
            <a:picLocks noChangeAspect="1"/>
          </p:cNvPicPr>
          <p:nvPr/>
        </p:nvPicPr>
        <p:blipFill>
          <a:blip r:embed="rId3"/>
          <a:stretch>
            <a:fillRect/>
          </a:stretch>
        </p:blipFill>
        <p:spPr>
          <a:xfrm>
            <a:off x="589280" y="1791939"/>
            <a:ext cx="11013440" cy="220058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853786"/>
            <a:ext cx="10006362" cy="118184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Based on the above scatter plot, it can be observed that 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A0650261-9A29-7AC9-DCCC-D4C189663766}"/>
              </a:ext>
            </a:extLst>
          </p:cNvPr>
          <p:cNvPicPr>
            <a:picLocks noChangeAspect="1"/>
          </p:cNvPicPr>
          <p:nvPr/>
        </p:nvPicPr>
        <p:blipFill>
          <a:blip r:embed="rId3"/>
          <a:stretch>
            <a:fillRect/>
          </a:stretch>
        </p:blipFill>
        <p:spPr>
          <a:xfrm>
            <a:off x="367014" y="1731823"/>
            <a:ext cx="11457972" cy="231155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2467642"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at which the first stage of a rocket lands safely increases right after 2013</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Chart&#10;&#10;Description automatically generated">
            <a:extLst>
              <a:ext uri="{FF2B5EF4-FFF2-40B4-BE49-F238E27FC236}">
                <a16:creationId xmlns:a16="http://schemas.microsoft.com/office/drawing/2014/main" id="{D3C0CEE0-4AD9-C31A-9D39-A0C02C1A314C}"/>
              </a:ext>
            </a:extLst>
          </p:cNvPr>
          <p:cNvPicPr>
            <a:picLocks noChangeAspect="1"/>
          </p:cNvPicPr>
          <p:nvPr/>
        </p:nvPicPr>
        <p:blipFill>
          <a:blip r:embed="rId3"/>
          <a:stretch>
            <a:fillRect/>
          </a:stretch>
        </p:blipFill>
        <p:spPr>
          <a:xfrm>
            <a:off x="3789307" y="1829927"/>
            <a:ext cx="7727913" cy="405141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70284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DISTINCT to show only unique launch sites from the SpaceX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3"/>
          <a:stretch>
            <a:fillRect/>
          </a:stretch>
        </p:blipFill>
        <p:spPr>
          <a:xfrm>
            <a:off x="5682826" y="1715975"/>
            <a:ext cx="5775145"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1412"/>
            <a:ext cx="9745589" cy="117824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24426" y="2749655"/>
            <a:ext cx="10211601" cy="296026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758445" y="3083429"/>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7450" y="1815677"/>
            <a:ext cx="487217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the average payload mass carried by booster version F9 v1.1by the following SQL code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3"/>
          <a:stretch>
            <a:fillRect/>
          </a:stretch>
        </p:blipFill>
        <p:spPr>
          <a:xfrm>
            <a:off x="5705106" y="1825625"/>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3"/>
          <a:stretch>
            <a:fillRect/>
          </a:stretch>
        </p:blipFill>
        <p:spPr>
          <a:xfrm>
            <a:off x="2334294" y="3230374"/>
            <a:ext cx="7387033" cy="294658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5258257" cy="44937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Used the WHERE clause as there were multiple conditions in which it was tasked to find</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8BE87361-909F-45C4-896B-C2764CBD18B5}"/>
              </a:ext>
            </a:extLst>
          </p:cNvPr>
          <p:cNvPicPr>
            <a:picLocks noChangeAspect="1"/>
          </p:cNvPicPr>
          <p:nvPr/>
        </p:nvPicPr>
        <p:blipFill>
          <a:blip r:embed="rId3"/>
          <a:stretch>
            <a:fillRect/>
          </a:stretch>
        </p:blipFill>
        <p:spPr>
          <a:xfrm>
            <a:off x="5753233" y="1605289"/>
            <a:ext cx="5714410" cy="391497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69055"/>
            <a:ext cx="4899269" cy="4456517"/>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used</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Data Collection</a:t>
            </a:r>
          </a:p>
          <a:p>
            <a:pPr lvl="2">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Using API</a:t>
            </a:r>
          </a:p>
          <a:p>
            <a:pPr lvl="2">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Web Scraping </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Data Analysis using</a:t>
            </a:r>
          </a:p>
          <a:p>
            <a:pPr lvl="2">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SQL</a:t>
            </a:r>
          </a:p>
          <a:p>
            <a:pPr lvl="2">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Pandas and </a:t>
            </a:r>
            <a:r>
              <a:rPr lang="en-US" sz="1400" dirty="0" err="1">
                <a:solidFill>
                  <a:schemeClr val="accent3">
                    <a:lumMod val="25000"/>
                  </a:schemeClr>
                </a:solidFill>
                <a:latin typeface="Abadi" panose="020B0604020104020204" pitchFamily="34" charset="0"/>
              </a:rPr>
              <a:t>MatplotLib</a:t>
            </a:r>
            <a:endParaRPr lang="en-US" sz="1400" dirty="0">
              <a:solidFill>
                <a:schemeClr val="accent3">
                  <a:lumMod val="25000"/>
                </a:schemeClr>
              </a:solidFill>
              <a:latin typeface="Abadi" panose="020B0604020104020204" pitchFamily="34" charset="0"/>
            </a:endParaRP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Visualization using: </a:t>
            </a:r>
          </a:p>
          <a:p>
            <a:pPr lvl="2">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Folium</a:t>
            </a:r>
          </a:p>
          <a:p>
            <a:pPr lvl="2">
              <a:lnSpc>
                <a:spcPct val="100000"/>
              </a:lnSpc>
              <a:spcBef>
                <a:spcPts val="1400"/>
              </a:spcBef>
              <a:buFont typeface="Wingdings" panose="05000000000000000000" pitchFamily="2" charset="2"/>
              <a:buChar char="ü"/>
            </a:pPr>
            <a:r>
              <a:rPr lang="en-US" sz="1400" dirty="0" err="1">
                <a:solidFill>
                  <a:schemeClr val="accent3">
                    <a:lumMod val="25000"/>
                  </a:schemeClr>
                </a:solidFill>
                <a:latin typeface="Abadi" panose="020B0604020104020204" pitchFamily="34" charset="0"/>
              </a:rPr>
              <a:t>Ploty</a:t>
            </a:r>
            <a:endParaRPr lang="en-US" sz="1400" dirty="0">
              <a:solidFill>
                <a:schemeClr val="accent3">
                  <a:lumMod val="25000"/>
                </a:schemeClr>
              </a:solidFill>
              <a:latin typeface="Abadi" panose="020B0604020104020204" pitchFamily="34" charset="0"/>
            </a:endParaRP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Data Predictive Analysis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9" name="Content Placeholder 2">
            <a:extLst>
              <a:ext uri="{FF2B5EF4-FFF2-40B4-BE49-F238E27FC236}">
                <a16:creationId xmlns:a16="http://schemas.microsoft.com/office/drawing/2014/main" id="{762543E0-0B3F-0D8D-B738-C225F4EBEEA6}"/>
              </a:ext>
            </a:extLst>
          </p:cNvPr>
          <p:cNvSpPr txBox="1">
            <a:spLocks/>
          </p:cNvSpPr>
          <p:nvPr/>
        </p:nvSpPr>
        <p:spPr>
          <a:xfrm>
            <a:off x="6522722" y="1569054"/>
            <a:ext cx="4762889" cy="445651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 in:</a:t>
            </a:r>
          </a:p>
          <a:p>
            <a:pPr lvl="1">
              <a:lnSpc>
                <a:spcPct val="100000"/>
              </a:lnSpc>
              <a:spcBef>
                <a:spcPts val="1400"/>
              </a:spcBef>
            </a:pPr>
            <a:r>
              <a:rPr lang="en-US" sz="1800" dirty="0">
                <a:solidFill>
                  <a:schemeClr val="accent3">
                    <a:lumMod val="25000"/>
                  </a:schemeClr>
                </a:solidFill>
                <a:latin typeface="Abadi" panose="020B0604020104020204" pitchFamily="34" charset="0"/>
              </a:rPr>
              <a:t>Visualization through</a:t>
            </a:r>
          </a:p>
          <a:p>
            <a:pPr lvl="2">
              <a:lnSpc>
                <a:spcPct val="100000"/>
              </a:lnSpc>
              <a:spcBef>
                <a:spcPts val="1400"/>
              </a:spcBef>
            </a:pPr>
            <a:r>
              <a:rPr lang="en-US" sz="1400" dirty="0" err="1">
                <a:solidFill>
                  <a:schemeClr val="accent3">
                    <a:lumMod val="25000"/>
                  </a:schemeClr>
                </a:solidFill>
                <a:latin typeface="Abadi" panose="020B0604020104020204" pitchFamily="34" charset="0"/>
              </a:rPr>
              <a:t>Ploty</a:t>
            </a:r>
            <a:endParaRPr lang="en-US" sz="1400" dirty="0">
              <a:solidFill>
                <a:schemeClr val="accent3">
                  <a:lumMod val="25000"/>
                </a:schemeClr>
              </a:solidFill>
              <a:latin typeface="Abadi" panose="020B0604020104020204" pitchFamily="34" charset="0"/>
            </a:endParaRPr>
          </a:p>
          <a:p>
            <a:pPr lvl="2">
              <a:lnSpc>
                <a:spcPct val="100000"/>
              </a:lnSpc>
              <a:spcBef>
                <a:spcPts val="1400"/>
              </a:spcBef>
            </a:pPr>
            <a:r>
              <a:rPr lang="en-US" sz="1400" dirty="0">
                <a:solidFill>
                  <a:schemeClr val="accent3">
                    <a:lumMod val="25000"/>
                  </a:schemeClr>
                </a:solidFill>
                <a:latin typeface="Abadi" panose="020B0604020104020204" pitchFamily="34" charset="0"/>
              </a:rPr>
              <a:t>Matplotlib</a:t>
            </a:r>
          </a:p>
          <a:p>
            <a:pPr lvl="1">
              <a:lnSpc>
                <a:spcPct val="100000"/>
              </a:lnSpc>
              <a:spcBef>
                <a:spcPts val="1400"/>
              </a:spcBef>
            </a:pPr>
            <a:r>
              <a:rPr lang="en-US" sz="1800" dirty="0">
                <a:solidFill>
                  <a:schemeClr val="accent3">
                    <a:lumMod val="25000"/>
                  </a:schemeClr>
                </a:solidFill>
                <a:latin typeface="Abadi" panose="020B0604020104020204" pitchFamily="34" charset="0"/>
              </a:rPr>
              <a:t>Data Analysis results shown through screenshots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1135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3A167C0-0A91-4A58-8964-1B36C1D5295C}"/>
              </a:ext>
            </a:extLst>
          </p:cNvPr>
          <p:cNvPicPr>
            <a:picLocks noChangeAspect="1"/>
          </p:cNvPicPr>
          <p:nvPr/>
        </p:nvPicPr>
        <p:blipFill>
          <a:blip r:embed="rId3"/>
          <a:stretch>
            <a:fillRect/>
          </a:stretch>
        </p:blipFill>
        <p:spPr>
          <a:xfrm>
            <a:off x="6027811" y="1687681"/>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5850" y="1825625"/>
            <a:ext cx="519052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3"/>
          <a:stretch>
            <a:fillRect/>
          </a:stretch>
        </p:blipFill>
        <p:spPr>
          <a:xfrm>
            <a:off x="5768405" y="1472323"/>
            <a:ext cx="5491276" cy="442047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5304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1365673" y="2991803"/>
            <a:ext cx="9149926" cy="326267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1440"/>
            <a:ext cx="4052603" cy="4815523"/>
          </a:xfrm>
          <a:prstGeom prst="rect">
            <a:avLst/>
          </a:prstGeom>
        </p:spPr>
        <p:txBody>
          <a:bodyPr lIns="91440" tIns="45720" rIns="91440" bIns="45720" anchor="t"/>
          <a:lstStyle/>
          <a:p>
            <a:pPr>
              <a:spcBef>
                <a:spcPts val="1400"/>
              </a:spcBef>
            </a:pPr>
            <a:r>
              <a:rPr lang="en-US" sz="2400" dirty="0">
                <a:latin typeface="Abadi" panose="020B0604020104020204" pitchFamily="34" charset="0"/>
              </a:rPr>
              <a:t>Selected Landing outcomes and the </a:t>
            </a:r>
            <a:r>
              <a:rPr lang="en-US" sz="2400" b="1" dirty="0">
                <a:latin typeface="Abadi" panose="020B0604020104020204" pitchFamily="34" charset="0"/>
              </a:rPr>
              <a:t>COUNT</a:t>
            </a:r>
            <a:r>
              <a:rPr lang="en-US" sz="2400" dirty="0">
                <a:latin typeface="Abadi" panose="020B0604020104020204" pitchFamily="34" charset="0"/>
              </a:rPr>
              <a:t> of landing outcomes from the data and used the </a:t>
            </a:r>
            <a:r>
              <a:rPr lang="en-US" sz="2400" b="1" dirty="0">
                <a:latin typeface="Abadi" panose="020B0604020104020204" pitchFamily="34" charset="0"/>
              </a:rPr>
              <a:t>WHERE</a:t>
            </a:r>
            <a:r>
              <a:rPr lang="en-US" sz="2400" dirty="0">
                <a:latin typeface="Abadi" panose="020B0604020104020204" pitchFamily="34" charset="0"/>
              </a:rPr>
              <a:t> clause to filter for landing outcomes </a:t>
            </a:r>
            <a:r>
              <a:rPr lang="en-US" sz="2400" b="1" dirty="0">
                <a:latin typeface="Abadi" panose="020B0604020104020204" pitchFamily="34" charset="0"/>
              </a:rPr>
              <a:t>BETWEEN</a:t>
            </a:r>
            <a:r>
              <a:rPr lang="en-US" sz="2400" dirty="0">
                <a:latin typeface="Abadi" panose="020B0604020104020204" pitchFamily="34" charset="0"/>
              </a:rPr>
              <a:t> 2010-06-04 to 2010-03-20.</a:t>
            </a:r>
          </a:p>
          <a:p>
            <a:pPr>
              <a:spcBef>
                <a:spcPts val="1400"/>
              </a:spcBef>
            </a:pPr>
            <a:r>
              <a:rPr lang="en-US" sz="2400" dirty="0">
                <a:latin typeface="Abadi" panose="020B0604020104020204" pitchFamily="34" charset="0"/>
              </a:rPr>
              <a:t>Applied the </a:t>
            </a:r>
            <a:r>
              <a:rPr lang="en-US" sz="2400" b="1" dirty="0">
                <a:latin typeface="Abadi" panose="020B0604020104020204" pitchFamily="34" charset="0"/>
              </a:rPr>
              <a:t>GROUP BY </a:t>
            </a:r>
            <a:r>
              <a:rPr lang="en-US" sz="2400" dirty="0">
                <a:latin typeface="Abadi" panose="020B0604020104020204" pitchFamily="34" charset="0"/>
              </a:rPr>
              <a:t>clause to group the landing outcomes and the </a:t>
            </a:r>
            <a:r>
              <a:rPr lang="en-US" sz="2400" b="1" dirty="0">
                <a:latin typeface="Abadi" panose="020B0604020104020204" pitchFamily="34" charset="0"/>
              </a:rPr>
              <a:t>ORDER BY </a:t>
            </a:r>
            <a:r>
              <a:rPr lang="en-US" sz="2400" dirty="0">
                <a:latin typeface="Abadi" panose="020B0604020104020204" pitchFamily="34" charset="0"/>
              </a:rPr>
              <a:t>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3"/>
          <a:stretch>
            <a:fillRect/>
          </a:stretch>
        </p:blipFill>
        <p:spPr>
          <a:xfrm>
            <a:off x="5038621" y="1653647"/>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SpaceX Launch Sites</a:t>
            </a:r>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nvPicPr>
        <p:blipFill>
          <a:blip r:embed="rId3"/>
          <a:stretch>
            <a:fillRect/>
          </a:stretch>
        </p:blipFill>
        <p:spPr>
          <a:xfrm>
            <a:off x="838200" y="1509357"/>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250854" y="1693587"/>
            <a:ext cx="4697306" cy="356929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is a map of the Florida Launch Site</a:t>
            </a:r>
          </a:p>
          <a:p>
            <a:pPr>
              <a:lnSpc>
                <a:spcPct val="100000"/>
              </a:lnSpc>
              <a:spcBef>
                <a:spcPts val="1400"/>
              </a:spcBef>
            </a:pPr>
            <a:r>
              <a:rPr lang="en-US" sz="2200" dirty="0">
                <a:solidFill>
                  <a:schemeClr val="accent3">
                    <a:lumMod val="25000"/>
                  </a:schemeClr>
                </a:solidFill>
                <a:latin typeface="Abadi"/>
              </a:rPr>
              <a:t>Green: successful landing</a:t>
            </a:r>
          </a:p>
          <a:p>
            <a:pPr>
              <a:lnSpc>
                <a:spcPct val="100000"/>
              </a:lnSpc>
              <a:spcBef>
                <a:spcPts val="1400"/>
              </a:spcBef>
            </a:pPr>
            <a:r>
              <a:rPr lang="en-US" sz="2200" dirty="0">
                <a:solidFill>
                  <a:schemeClr val="accent3">
                    <a:lumMod val="25000"/>
                  </a:schemeClr>
                </a:solidFill>
                <a:latin typeface="Abadi"/>
              </a:rPr>
              <a:t>Red: failed landing</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with Color Labels</a:t>
            </a:r>
          </a:p>
        </p:txBody>
      </p:sp>
      <p:pic>
        <p:nvPicPr>
          <p:cNvPr id="1026" name="Picture 2">
            <a:extLst>
              <a:ext uri="{FF2B5EF4-FFF2-40B4-BE49-F238E27FC236}">
                <a16:creationId xmlns:a16="http://schemas.microsoft.com/office/drawing/2014/main" id="{23F432E5-1A91-D927-D85D-03192B3535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 y="1693587"/>
            <a:ext cx="6604000" cy="3696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Landmarks from Launch Site</a:t>
            </a:r>
          </a:p>
        </p:txBody>
      </p:sp>
      <p:pic>
        <p:nvPicPr>
          <p:cNvPr id="6" name="Content Placeholder 3">
            <a:extLst>
              <a:ext uri="{FF2B5EF4-FFF2-40B4-BE49-F238E27FC236}">
                <a16:creationId xmlns:a16="http://schemas.microsoft.com/office/drawing/2014/main" id="{6E1784D2-4EB3-4F23-A05A-978BAA2AC218}"/>
              </a:ext>
            </a:extLst>
          </p:cNvPr>
          <p:cNvPicPr>
            <a:picLocks noGrp="1" noChangeAspect="1"/>
          </p:cNvPicPr>
          <p:nvPr/>
        </p:nvPicPr>
        <p:blipFill>
          <a:blip r:embed="rId3"/>
          <a:stretch>
            <a:fillRect/>
          </a:stretch>
        </p:blipFill>
        <p:spPr>
          <a:xfrm>
            <a:off x="1049784" y="1431647"/>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Using Pie Chart to show Total Success launches</a:t>
            </a:r>
          </a:p>
        </p:txBody>
      </p:sp>
      <p:pic>
        <p:nvPicPr>
          <p:cNvPr id="6" name="Content Placeholder 3">
            <a:extLst>
              <a:ext uri="{FF2B5EF4-FFF2-40B4-BE49-F238E27FC236}">
                <a16:creationId xmlns:a16="http://schemas.microsoft.com/office/drawing/2014/main" id="{6073DE17-0FF5-4595-A4F2-B52421CEC018}"/>
              </a:ext>
            </a:extLst>
          </p:cNvPr>
          <p:cNvPicPr>
            <a:picLocks noGrp="1" noChangeAspect="1"/>
          </p:cNvPicPr>
          <p:nvPr/>
        </p:nvPicPr>
        <p:blipFill>
          <a:blip r:embed="rId3"/>
          <a:stretch>
            <a:fillRect/>
          </a:stretch>
        </p:blipFill>
        <p:spPr>
          <a:xfrm>
            <a:off x="941672" y="1767696"/>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6"/>
            <a:ext cx="10530114" cy="21879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As society advances towards energy conservation and ways to efficiently make use of resources around the world, SpaceX has attempted to reuse the first stage of a rocket launch once that portion has been deemed determined to land safely on land. By incorporating data science techniques. The main objective of this project is to determine if the first stage of a rocket has landed successfully. </a:t>
            </a:r>
          </a:p>
        </p:txBody>
      </p:sp>
      <p:sp>
        <p:nvSpPr>
          <p:cNvPr id="9" name="Content Placeholder 2">
            <a:extLst>
              <a:ext uri="{FF2B5EF4-FFF2-40B4-BE49-F238E27FC236}">
                <a16:creationId xmlns:a16="http://schemas.microsoft.com/office/drawing/2014/main" id="{786D246B-FC31-BD16-5E1F-8730D4B5957E}"/>
              </a:ext>
            </a:extLst>
          </p:cNvPr>
          <p:cNvSpPr txBox="1">
            <a:spLocks/>
          </p:cNvSpPr>
          <p:nvPr/>
        </p:nvSpPr>
        <p:spPr>
          <a:xfrm>
            <a:off x="828068" y="3871877"/>
            <a:ext cx="10530114" cy="218798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Problems that might run into </a:t>
            </a:r>
          </a:p>
          <a:p>
            <a:pPr marL="0" indent="0">
              <a:spcBef>
                <a:spcPts val="1400"/>
              </a:spcBef>
              <a:buNone/>
            </a:pPr>
            <a:r>
              <a:rPr lang="en-US" sz="2200" dirty="0">
                <a:solidFill>
                  <a:schemeClr val="accent3">
                    <a:lumMod val="25000"/>
                  </a:schemeClr>
                </a:solidFill>
                <a:latin typeface="Abadi" panose="020B0604020104020204" pitchFamily="34" charset="0"/>
              </a:rPr>
              <a:t>1. How can one determine which factor(s) contribute to the success of the landing?</a:t>
            </a:r>
          </a:p>
          <a:p>
            <a:pPr marL="0" indent="0">
              <a:spcBef>
                <a:spcPts val="1400"/>
              </a:spcBef>
              <a:buNone/>
            </a:pPr>
            <a:r>
              <a:rPr lang="en-US" sz="2200" dirty="0">
                <a:solidFill>
                  <a:schemeClr val="accent3">
                    <a:lumMod val="25000"/>
                  </a:schemeClr>
                </a:solidFill>
                <a:latin typeface="Abadi" panose="020B0604020104020204" pitchFamily="34" charset="0"/>
              </a:rPr>
              <a:t>2. What kind of assumptions are needed prior to data analysis? (For example, ignore weather forecasts such as raining conditions? Assume the rocket is landing on a sunny weather?)</a:t>
            </a:r>
          </a:p>
          <a:p>
            <a:pPr marL="0" indent="0">
              <a:spcBef>
                <a:spcPts val="1400"/>
              </a:spcBef>
              <a:buNone/>
            </a:pPr>
            <a:r>
              <a:rPr lang="en-US" sz="2200" dirty="0">
                <a:solidFill>
                  <a:schemeClr val="accent3">
                    <a:lumMod val="25000"/>
                  </a:schemeClr>
                </a:solidFill>
                <a:latin typeface="Abadi" panose="020B0604020104020204" pitchFamily="34" charset="0"/>
              </a:rPr>
              <a:t>3. What is the minimum error or accuracy needed when employing machine learning techniques?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to Failure Proportions </a:t>
            </a:r>
          </a:p>
        </p:txBody>
      </p:sp>
      <p:pic>
        <p:nvPicPr>
          <p:cNvPr id="9" name="Content Placeholder 3">
            <a:extLst>
              <a:ext uri="{FF2B5EF4-FFF2-40B4-BE49-F238E27FC236}">
                <a16:creationId xmlns:a16="http://schemas.microsoft.com/office/drawing/2014/main" id="{6C2AB105-08B3-4384-941B-B102B9F85DF4}"/>
              </a:ext>
            </a:extLst>
          </p:cNvPr>
          <p:cNvPicPr>
            <a:picLocks noGrp="1" noChangeAspect="1"/>
          </p:cNvPicPr>
          <p:nvPr/>
        </p:nvPicPr>
        <p:blipFill>
          <a:blip r:embed="rId3"/>
          <a:stretch>
            <a:fillRect/>
          </a:stretch>
        </p:blipFill>
        <p:spPr>
          <a:xfrm>
            <a:off x="2200608" y="1662441"/>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Heavy and Low Weighted Payload</a:t>
            </a:r>
          </a:p>
        </p:txBody>
      </p:sp>
      <p:pic>
        <p:nvPicPr>
          <p:cNvPr id="6"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nvPicPr>
        <p:blipFill>
          <a:blip r:embed="rId3"/>
          <a:stretch>
            <a:fillRect/>
          </a:stretch>
        </p:blipFill>
        <p:spPr>
          <a:xfrm>
            <a:off x="892387" y="1895180"/>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5303519"/>
            <a:ext cx="10053777" cy="1171787"/>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Finalized which classification model has the highest accuracy suited for this project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a:extLst>
              <a:ext uri="{FF2B5EF4-FFF2-40B4-BE49-F238E27FC236}">
                <a16:creationId xmlns:a16="http://schemas.microsoft.com/office/drawing/2014/main" id="{4125DC3F-06C6-4F66-ADB5-43E9E2294DD9}"/>
              </a:ext>
            </a:extLst>
          </p:cNvPr>
          <p:cNvPicPr>
            <a:picLocks noChangeAspect="1"/>
          </p:cNvPicPr>
          <p:nvPr/>
        </p:nvPicPr>
        <p:blipFill>
          <a:blip r:embed="rId3"/>
          <a:stretch>
            <a:fillRect/>
          </a:stretch>
        </p:blipFill>
        <p:spPr>
          <a:xfrm>
            <a:off x="513588" y="1768233"/>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16342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Although the major problem is the appearance of the false positives .i.e., unsuccessful landing, it marked it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344368" y="1880339"/>
            <a:ext cx="5078859" cy="367379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453402"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Based </a:t>
            </a:r>
            <a:r>
              <a:rPr lang="en-US" sz="2200">
                <a:solidFill>
                  <a:schemeClr val="accent3">
                    <a:lumMod val="25000"/>
                  </a:schemeClr>
                </a:solidFill>
                <a:latin typeface="Abadi" panose="020B0604020104020204" pitchFamily="34" charset="0"/>
              </a:rPr>
              <a:t>on this: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Rest API was used to collect data</a:t>
            </a:r>
          </a:p>
          <a:p>
            <a:pPr lvl="1">
              <a:lnSpc>
                <a:spcPct val="120000"/>
              </a:lnSpc>
              <a:spcBef>
                <a:spcPts val="1400"/>
              </a:spcBef>
            </a:pPr>
            <a:r>
              <a:rPr lang="en-US" sz="7600" dirty="0">
                <a:solidFill>
                  <a:schemeClr val="bg2">
                    <a:lumMod val="50000"/>
                  </a:schemeClr>
                </a:solidFill>
                <a:latin typeface="Abadi"/>
              </a:rPr>
              <a:t>Web Scraping was used on Wikipedia pages to collect Falcon 9 Launch Data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Changing landing outcomes to the class Y to show as either 0 or 1</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Two ways were suggested – either to use (1) SpaceX Rest API or (2) web scrape data on Falcon 9 from wiki pages.</a:t>
            </a:r>
          </a:p>
          <a:p>
            <a:pPr>
              <a:lnSpc>
                <a:spcPct val="100000"/>
              </a:lnSpc>
              <a:spcBef>
                <a:spcPts val="1400"/>
              </a:spcBef>
            </a:pPr>
            <a:r>
              <a:rPr lang="en-US" sz="2200" dirty="0">
                <a:solidFill>
                  <a:schemeClr val="accent3">
                    <a:lumMod val="25000"/>
                  </a:schemeClr>
                </a:solidFill>
                <a:latin typeface="Abadi" panose="020B0604020104020204" pitchFamily="34" charset="0"/>
              </a:rPr>
              <a:t>Used the SpaceX Rest API to collect data needed for this project</a:t>
            </a:r>
          </a:p>
          <a:p>
            <a:pPr>
              <a:lnSpc>
                <a:spcPct val="100000"/>
              </a:lnSpc>
              <a:spcBef>
                <a:spcPts val="1400"/>
              </a:spcBef>
            </a:pPr>
            <a:r>
              <a:rPr lang="en-US" sz="2200" dirty="0">
                <a:solidFill>
                  <a:schemeClr val="accent3">
                    <a:lumMod val="25000"/>
                  </a:schemeClr>
                </a:solidFill>
                <a:latin typeface="Abadi" panose="020B0604020104020204" pitchFamily="34" charset="0"/>
              </a:rPr>
              <a:t>First the data was collected using the given API</a:t>
            </a:r>
          </a:p>
          <a:p>
            <a:pPr>
              <a:lnSpc>
                <a:spcPct val="100000"/>
              </a:lnSpc>
              <a:spcBef>
                <a:spcPts val="1400"/>
              </a:spcBef>
            </a:pPr>
            <a:r>
              <a:rPr lang="en-US" sz="2200" dirty="0">
                <a:solidFill>
                  <a:schemeClr val="accent3">
                    <a:lumMod val="25000"/>
                  </a:schemeClr>
                </a:solidFill>
                <a:latin typeface="Abadi" panose="020B0604020104020204" pitchFamily="34" charset="0"/>
              </a:rPr>
              <a:t>Once raw data was collected, then the data was decoded as a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format using the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function and transformed raw data into readable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table format </a:t>
            </a:r>
          </a:p>
          <a:p>
            <a:pPr>
              <a:lnSpc>
                <a:spcPct val="100000"/>
              </a:lnSpc>
              <a:spcBef>
                <a:spcPts val="1400"/>
              </a:spcBef>
            </a:pPr>
            <a:r>
              <a:rPr lang="en-US" sz="2200" dirty="0">
                <a:solidFill>
                  <a:schemeClr val="accent3">
                    <a:lumMod val="25000"/>
                  </a:schemeClr>
                </a:solidFill>
                <a:latin typeface="Abadi" panose="020B0604020104020204" pitchFamily="34" charset="0"/>
              </a:rPr>
              <a:t>Removed any attributes that had NULL data</a:t>
            </a:r>
          </a:p>
          <a:p>
            <a:pPr>
              <a:lnSpc>
                <a:spcPct val="100000"/>
              </a:lnSpc>
              <a:spcBef>
                <a:spcPts val="1400"/>
              </a:spcBef>
            </a:pPr>
            <a:r>
              <a:rPr lang="en-US" sz="2200" dirty="0">
                <a:solidFill>
                  <a:schemeClr val="accent3">
                    <a:lumMod val="25000"/>
                  </a:schemeClr>
                </a:solidFill>
                <a:latin typeface="Abadi" panose="020B0604020104020204" pitchFamily="34" charset="0"/>
              </a:rPr>
              <a:t>Goal of this stage is to make a clean, readable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table so that there won’t be any problems or errors to run into when performing Machine Learning </a:t>
            </a:r>
            <a:r>
              <a:rPr lang="en-US" sz="2200" dirty="0" err="1">
                <a:solidFill>
                  <a:schemeClr val="accent3">
                    <a:lumMod val="25000"/>
                  </a:schemeClr>
                </a:solidFill>
                <a:latin typeface="Abadi" panose="020B0604020104020204" pitchFamily="34" charset="0"/>
              </a:rPr>
              <a:t>technqiues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424338" y="1498511"/>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pic>
        <p:nvPicPr>
          <p:cNvPr id="7" name="Picture 6" descr="Graphical user interface, text, application, email&#10;&#10;Description automatically generated">
            <a:extLst>
              <a:ext uri="{FF2B5EF4-FFF2-40B4-BE49-F238E27FC236}">
                <a16:creationId xmlns:a16="http://schemas.microsoft.com/office/drawing/2014/main" id="{AA35369A-0CE9-02B4-5381-CAC68296A7D5}"/>
              </a:ext>
            </a:extLst>
          </p:cNvPr>
          <p:cNvPicPr>
            <a:picLocks noChangeAspect="1"/>
          </p:cNvPicPr>
          <p:nvPr/>
        </p:nvPicPr>
        <p:blipFill>
          <a:blip r:embed="rId3"/>
          <a:stretch>
            <a:fillRect/>
          </a:stretch>
        </p:blipFill>
        <p:spPr>
          <a:xfrm>
            <a:off x="5195280" y="1545849"/>
            <a:ext cx="6471680" cy="468054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674</TotalTime>
  <Words>1819</Words>
  <Application>Microsoft Office PowerPoint</Application>
  <PresentationFormat>Widescreen</PresentationFormat>
  <Paragraphs>218</Paragraphs>
  <Slides>46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IBM Plex Mono Text</vt:lpstr>
      <vt:lpstr>Abadi</vt:lpstr>
      <vt:lpstr>Arial</vt:lpstr>
      <vt:lpstr>Calibri</vt:lpstr>
      <vt:lpstr>Calibri Light</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Kim Kevin</cp:lastModifiedBy>
  <cp:revision>201</cp:revision>
  <dcterms:created xsi:type="dcterms:W3CDTF">2021-04-29T18:58:34Z</dcterms:created>
  <dcterms:modified xsi:type="dcterms:W3CDTF">2022-07-25T11:26:16Z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